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</p:sldMasterIdLst>
  <p:notesMasterIdLst>
    <p:notesMasterId r:id="rId42"/>
  </p:notesMasterIdLst>
  <p:handoutMasterIdLst>
    <p:handoutMasterId r:id="rId43"/>
  </p:handoutMasterIdLst>
  <p:sldIdLst>
    <p:sldId id="329" r:id="rId3"/>
    <p:sldId id="540" r:id="rId4"/>
    <p:sldId id="524" r:id="rId5"/>
    <p:sldId id="507" r:id="rId6"/>
    <p:sldId id="508" r:id="rId7"/>
    <p:sldId id="544" r:id="rId8"/>
    <p:sldId id="545" r:id="rId9"/>
    <p:sldId id="513" r:id="rId10"/>
    <p:sldId id="525" r:id="rId11"/>
    <p:sldId id="506" r:id="rId12"/>
    <p:sldId id="510" r:id="rId13"/>
    <p:sldId id="512" r:id="rId14"/>
    <p:sldId id="511" r:id="rId15"/>
    <p:sldId id="523" r:id="rId16"/>
    <p:sldId id="519" r:id="rId17"/>
    <p:sldId id="526" r:id="rId18"/>
    <p:sldId id="548" r:id="rId19"/>
    <p:sldId id="546" r:id="rId20"/>
    <p:sldId id="547" r:id="rId21"/>
    <p:sldId id="527" r:id="rId22"/>
    <p:sldId id="528" r:id="rId23"/>
    <p:sldId id="514" r:id="rId24"/>
    <p:sldId id="521" r:id="rId25"/>
    <p:sldId id="396" r:id="rId26"/>
    <p:sldId id="401" r:id="rId27"/>
    <p:sldId id="529" r:id="rId28"/>
    <p:sldId id="516" r:id="rId29"/>
    <p:sldId id="517" r:id="rId30"/>
    <p:sldId id="531" r:id="rId31"/>
    <p:sldId id="533" r:id="rId32"/>
    <p:sldId id="549" r:id="rId33"/>
    <p:sldId id="536" r:id="rId34"/>
    <p:sldId id="541" r:id="rId35"/>
    <p:sldId id="535" r:id="rId36"/>
    <p:sldId id="539" r:id="rId37"/>
    <p:sldId id="257" r:id="rId38"/>
    <p:sldId id="537" r:id="rId39"/>
    <p:sldId id="542" r:id="rId40"/>
    <p:sldId id="543" r:id="rId41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1B336E2-AFF5-42AB-9BE1-E0A767B53A5D}">
          <p14:sldIdLst>
            <p14:sldId id="329"/>
            <p14:sldId id="540"/>
            <p14:sldId id="524"/>
            <p14:sldId id="507"/>
            <p14:sldId id="508"/>
            <p14:sldId id="544"/>
            <p14:sldId id="545"/>
            <p14:sldId id="513"/>
            <p14:sldId id="525"/>
            <p14:sldId id="506"/>
            <p14:sldId id="510"/>
            <p14:sldId id="512"/>
            <p14:sldId id="511"/>
            <p14:sldId id="523"/>
            <p14:sldId id="519"/>
            <p14:sldId id="526"/>
            <p14:sldId id="548"/>
            <p14:sldId id="546"/>
            <p14:sldId id="547"/>
            <p14:sldId id="527"/>
            <p14:sldId id="528"/>
            <p14:sldId id="514"/>
            <p14:sldId id="521"/>
            <p14:sldId id="396"/>
            <p14:sldId id="401"/>
            <p14:sldId id="529"/>
            <p14:sldId id="516"/>
            <p14:sldId id="517"/>
            <p14:sldId id="531"/>
            <p14:sldId id="533"/>
            <p14:sldId id="549"/>
            <p14:sldId id="536"/>
            <p14:sldId id="541"/>
            <p14:sldId id="535"/>
            <p14:sldId id="539"/>
            <p14:sldId id="257"/>
            <p14:sldId id="537"/>
            <p14:sldId id="542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  <p15:guide id="3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FF"/>
    <a:srgbClr val="D3CFD5"/>
    <a:srgbClr val="D8DCE3"/>
    <a:srgbClr val="D9DBDE"/>
    <a:srgbClr val="D2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7" autoAdjust="0"/>
    <p:restoredTop sz="89044" autoAdjust="0"/>
  </p:normalViewPr>
  <p:slideViewPr>
    <p:cSldViewPr snapToGrid="0">
      <p:cViewPr varScale="1">
        <p:scale>
          <a:sx n="81" d="100"/>
          <a:sy n="81" d="100"/>
        </p:scale>
        <p:origin x="1469" y="58"/>
      </p:cViewPr>
      <p:guideLst>
        <p:guide orient="horz" pos="2160"/>
        <p:guide pos="2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10"/>
    </p:cViewPr>
  </p:sorterViewPr>
  <p:notesViewPr>
    <p:cSldViewPr snapToGrid="0">
      <p:cViewPr varScale="1">
        <p:scale>
          <a:sx n="90" d="100"/>
          <a:sy n="90" d="100"/>
        </p:scale>
        <p:origin x="-2316" y="-126"/>
      </p:cViewPr>
      <p:guideLst>
        <p:guide orient="horz" pos="3127"/>
        <p:guide pos="209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a%20Simakov\Desktop\PhD%20studies\Optica_paper\summary_data_optic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2018\2micron_Tm\All_Spectr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15222188524905E-2"/>
          <c:y val="3.5903107652793503E-2"/>
          <c:w val="0.80688684900298202"/>
          <c:h val="0.81598627067856055"/>
        </c:manualLayout>
      </c:layout>
      <c:scatterChart>
        <c:scatterStyle val="smoothMarker"/>
        <c:varyColors val="0"/>
        <c:ser>
          <c:idx val="2"/>
          <c:order val="2"/>
          <c:spPr>
            <a:ln>
              <a:noFill/>
            </a:ln>
          </c:spPr>
          <c:marker>
            <c:symbol val="diamond"/>
            <c:size val="9"/>
            <c:spPr>
              <a:solidFill>
                <a:srgbClr val="002060"/>
              </a:solidFill>
            </c:spPr>
          </c:marker>
          <c:xVal>
            <c:numRef>
              <c:f>'Fig 4'!$A$2:$A$8</c:f>
              <c:numCache>
                <c:formatCode>General</c:formatCode>
                <c:ptCount val="7"/>
                <c:pt idx="0">
                  <c:v>1649.7</c:v>
                </c:pt>
                <c:pt idx="1">
                  <c:v>1659.7</c:v>
                </c:pt>
                <c:pt idx="2">
                  <c:v>1669.9</c:v>
                </c:pt>
                <c:pt idx="3">
                  <c:v>1679.5</c:v>
                </c:pt>
                <c:pt idx="4">
                  <c:v>1692</c:v>
                </c:pt>
                <c:pt idx="5">
                  <c:v>1699.7</c:v>
                </c:pt>
                <c:pt idx="6">
                  <c:v>1709.6</c:v>
                </c:pt>
              </c:numCache>
            </c:numRef>
          </c:xVal>
          <c:yVal>
            <c:numRef>
              <c:f>'Fig 4'!$B$2:$B$8</c:f>
              <c:numCache>
                <c:formatCode>General</c:formatCode>
                <c:ptCount val="7"/>
                <c:pt idx="0">
                  <c:v>9.8353699999999993</c:v>
                </c:pt>
                <c:pt idx="1">
                  <c:v>8.5236199999999993</c:v>
                </c:pt>
                <c:pt idx="2">
                  <c:v>7.9102399999999999</c:v>
                </c:pt>
                <c:pt idx="3">
                  <c:v>7.2082499999999996</c:v>
                </c:pt>
                <c:pt idx="4">
                  <c:v>6.6822900000000001</c:v>
                </c:pt>
                <c:pt idx="5">
                  <c:v>8.2112400000000001</c:v>
                </c:pt>
                <c:pt idx="6">
                  <c:v>12.33156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FC-490D-9E9A-1127A26EA3BC}"/>
            </c:ext>
          </c:extLst>
        </c:ser>
        <c:ser>
          <c:idx val="3"/>
          <c:order val="3"/>
          <c:marker>
            <c:symbol val="diamond"/>
            <c:size val="9"/>
            <c:spPr>
              <a:solidFill>
                <a:srgbClr val="002060"/>
              </a:solidFill>
            </c:spPr>
          </c:marker>
          <c:xVal>
            <c:numRef>
              <c:f>'Fig 4'!$A$2:$A$8</c:f>
              <c:numCache>
                <c:formatCode>General</c:formatCode>
                <c:ptCount val="7"/>
                <c:pt idx="0">
                  <c:v>1649.7</c:v>
                </c:pt>
                <c:pt idx="1">
                  <c:v>1659.7</c:v>
                </c:pt>
                <c:pt idx="2">
                  <c:v>1669.9</c:v>
                </c:pt>
                <c:pt idx="3">
                  <c:v>1679.5</c:v>
                </c:pt>
                <c:pt idx="4">
                  <c:v>1692</c:v>
                </c:pt>
                <c:pt idx="5">
                  <c:v>1699.7</c:v>
                </c:pt>
                <c:pt idx="6">
                  <c:v>1709.6</c:v>
                </c:pt>
              </c:numCache>
            </c:numRef>
          </c:xVal>
          <c:yVal>
            <c:numRef>
              <c:f>'Fig 4'!$C$2:$C$8</c:f>
              <c:numCache>
                <c:formatCode>General</c:formatCode>
                <c:ptCount val="7"/>
                <c:pt idx="0">
                  <c:v>8.0132899999999996</c:v>
                </c:pt>
                <c:pt idx="1">
                  <c:v>13.75995</c:v>
                </c:pt>
                <c:pt idx="2">
                  <c:v>19.446000000000002</c:v>
                </c:pt>
                <c:pt idx="3">
                  <c:v>25.004760000000001</c:v>
                </c:pt>
                <c:pt idx="4">
                  <c:v>28.618130000000001</c:v>
                </c:pt>
                <c:pt idx="5">
                  <c:v>23.26352</c:v>
                </c:pt>
                <c:pt idx="6">
                  <c:v>13.068099999999999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FC-490D-9E9A-1127A26EA3BC}"/>
            </c:ext>
          </c:extLst>
        </c:ser>
        <c:ser>
          <c:idx val="4"/>
          <c:order val="4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'Fig 4'!$E$2:$E$11</c:f>
              <c:numCache>
                <c:formatCode>General</c:formatCode>
                <c:ptCount val="10"/>
                <c:pt idx="0">
                  <c:v>1709.6</c:v>
                </c:pt>
                <c:pt idx="1">
                  <c:v>1719.5</c:v>
                </c:pt>
                <c:pt idx="2">
                  <c:v>1729.5</c:v>
                </c:pt>
                <c:pt idx="3">
                  <c:v>1739.6</c:v>
                </c:pt>
                <c:pt idx="4">
                  <c:v>1750</c:v>
                </c:pt>
                <c:pt idx="5">
                  <c:v>1760.3</c:v>
                </c:pt>
                <c:pt idx="6">
                  <c:v>1770.7</c:v>
                </c:pt>
                <c:pt idx="7">
                  <c:v>1779.3</c:v>
                </c:pt>
                <c:pt idx="8">
                  <c:v>1790</c:v>
                </c:pt>
                <c:pt idx="9">
                  <c:v>1801</c:v>
                </c:pt>
              </c:numCache>
            </c:numRef>
          </c:xVal>
          <c:yVal>
            <c:numRef>
              <c:f>'Fig 4'!$F$2:$F$11</c:f>
              <c:numCache>
                <c:formatCode>General</c:formatCode>
                <c:ptCount val="10"/>
                <c:pt idx="0">
                  <c:v>9.6746800000000004</c:v>
                </c:pt>
                <c:pt idx="1">
                  <c:v>8.9371700000000001</c:v>
                </c:pt>
                <c:pt idx="2">
                  <c:v>8.4904799999999998</c:v>
                </c:pt>
                <c:pt idx="3">
                  <c:v>8.5925100000000008</c:v>
                </c:pt>
                <c:pt idx="4">
                  <c:v>8.5634300000000003</c:v>
                </c:pt>
                <c:pt idx="5">
                  <c:v>8.3559099999999997</c:v>
                </c:pt>
                <c:pt idx="6">
                  <c:v>8.4034899999999997</c:v>
                </c:pt>
                <c:pt idx="7">
                  <c:v>8.3240200000000009</c:v>
                </c:pt>
                <c:pt idx="8">
                  <c:v>11.052519999999999</c:v>
                </c:pt>
                <c:pt idx="9">
                  <c:v>18.466629999999999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FC-490D-9E9A-1127A26EA3BC}"/>
            </c:ext>
          </c:extLst>
        </c:ser>
        <c:ser>
          <c:idx val="5"/>
          <c:order val="5"/>
          <c:xVal>
            <c:numRef>
              <c:f>'Fig 4'!$E$2:$E$11</c:f>
              <c:numCache>
                <c:formatCode>General</c:formatCode>
                <c:ptCount val="10"/>
                <c:pt idx="0">
                  <c:v>1709.6</c:v>
                </c:pt>
                <c:pt idx="1">
                  <c:v>1719.5</c:v>
                </c:pt>
                <c:pt idx="2">
                  <c:v>1729.5</c:v>
                </c:pt>
                <c:pt idx="3">
                  <c:v>1739.6</c:v>
                </c:pt>
                <c:pt idx="4">
                  <c:v>1750</c:v>
                </c:pt>
                <c:pt idx="5">
                  <c:v>1760.3</c:v>
                </c:pt>
                <c:pt idx="6">
                  <c:v>1770.7</c:v>
                </c:pt>
                <c:pt idx="7">
                  <c:v>1779.3</c:v>
                </c:pt>
                <c:pt idx="8">
                  <c:v>1790</c:v>
                </c:pt>
                <c:pt idx="9">
                  <c:v>1801</c:v>
                </c:pt>
              </c:numCache>
            </c:numRef>
          </c:xVal>
          <c:yVal>
            <c:numRef>
              <c:f>'Fig 4'!$G$2:$G$11</c:f>
              <c:numCache>
                <c:formatCode>General</c:formatCode>
                <c:ptCount val="10"/>
                <c:pt idx="0">
                  <c:v>16.25461</c:v>
                </c:pt>
                <c:pt idx="1">
                  <c:v>23.133890000000001</c:v>
                </c:pt>
                <c:pt idx="2">
                  <c:v>28.034870000000002</c:v>
                </c:pt>
                <c:pt idx="3">
                  <c:v>30.950980000000001</c:v>
                </c:pt>
                <c:pt idx="4">
                  <c:v>32.518859999999997</c:v>
                </c:pt>
                <c:pt idx="5">
                  <c:v>32.873759999999997</c:v>
                </c:pt>
                <c:pt idx="6">
                  <c:v>32.115549999999999</c:v>
                </c:pt>
                <c:pt idx="7">
                  <c:v>30.083500000000001</c:v>
                </c:pt>
                <c:pt idx="8">
                  <c:v>24.316770000000002</c:v>
                </c:pt>
                <c:pt idx="9">
                  <c:v>13.94514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7FC-490D-9E9A-1127A26EA3BC}"/>
            </c:ext>
          </c:extLst>
        </c:ser>
        <c:ser>
          <c:idx val="6"/>
          <c:order val="6"/>
          <c:spPr>
            <a:ln w="19050">
              <a:noFill/>
              <a:prstDash val="sysDash"/>
            </a:ln>
          </c:spPr>
          <c:marker>
            <c:symbol val="triangle"/>
            <c:size val="9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'Fig 4'!$I$2:$I$11</c:f>
              <c:numCache>
                <c:formatCode>General</c:formatCode>
                <c:ptCount val="10"/>
                <c:pt idx="0">
                  <c:v>1709.5</c:v>
                </c:pt>
                <c:pt idx="1">
                  <c:v>1719.4</c:v>
                </c:pt>
                <c:pt idx="2">
                  <c:v>1729.4</c:v>
                </c:pt>
                <c:pt idx="3">
                  <c:v>1739.6</c:v>
                </c:pt>
                <c:pt idx="4">
                  <c:v>1749.8</c:v>
                </c:pt>
                <c:pt idx="5">
                  <c:v>1760.3</c:v>
                </c:pt>
                <c:pt idx="6">
                  <c:v>1770.7</c:v>
                </c:pt>
                <c:pt idx="7">
                  <c:v>1779.3</c:v>
                </c:pt>
                <c:pt idx="8">
                  <c:v>1790.1</c:v>
                </c:pt>
                <c:pt idx="9">
                  <c:v>1798.7</c:v>
                </c:pt>
              </c:numCache>
            </c:numRef>
          </c:xVal>
          <c:yVal>
            <c:numRef>
              <c:f>'Fig 4'!$J$2:$J$11</c:f>
              <c:numCache>
                <c:formatCode>General</c:formatCode>
                <c:ptCount val="10"/>
                <c:pt idx="0">
                  <c:v>11.014699999999999</c:v>
                </c:pt>
                <c:pt idx="1">
                  <c:v>10.13452</c:v>
                </c:pt>
                <c:pt idx="2">
                  <c:v>9.3162400000000005</c:v>
                </c:pt>
                <c:pt idx="3">
                  <c:v>9.2377000000000002</c:v>
                </c:pt>
                <c:pt idx="4">
                  <c:v>8.9481800000000007</c:v>
                </c:pt>
                <c:pt idx="5">
                  <c:v>8.9496900000000004</c:v>
                </c:pt>
                <c:pt idx="6">
                  <c:v>9.1607199999999995</c:v>
                </c:pt>
                <c:pt idx="7">
                  <c:v>9.5101999999999993</c:v>
                </c:pt>
                <c:pt idx="8">
                  <c:v>11.94556</c:v>
                </c:pt>
                <c:pt idx="9">
                  <c:v>17.628329999999998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7FC-490D-9E9A-1127A26EA3BC}"/>
            </c:ext>
          </c:extLst>
        </c:ser>
        <c:ser>
          <c:idx val="7"/>
          <c:order val="7"/>
          <c:spPr>
            <a:ln w="1905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triangle"/>
            <c:size val="9"/>
            <c:spPr>
              <a:noFill/>
              <a:ln w="19050"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'Fig 4'!$I$2:$I$11</c:f>
              <c:numCache>
                <c:formatCode>General</c:formatCode>
                <c:ptCount val="10"/>
                <c:pt idx="0">
                  <c:v>1709.5</c:v>
                </c:pt>
                <c:pt idx="1">
                  <c:v>1719.4</c:v>
                </c:pt>
                <c:pt idx="2">
                  <c:v>1729.4</c:v>
                </c:pt>
                <c:pt idx="3">
                  <c:v>1739.6</c:v>
                </c:pt>
                <c:pt idx="4">
                  <c:v>1749.8</c:v>
                </c:pt>
                <c:pt idx="5">
                  <c:v>1760.3</c:v>
                </c:pt>
                <c:pt idx="6">
                  <c:v>1770.7</c:v>
                </c:pt>
                <c:pt idx="7">
                  <c:v>1779.3</c:v>
                </c:pt>
                <c:pt idx="8">
                  <c:v>1790.1</c:v>
                </c:pt>
                <c:pt idx="9">
                  <c:v>1798.7</c:v>
                </c:pt>
              </c:numCache>
            </c:numRef>
          </c:xVal>
          <c:yVal>
            <c:numRef>
              <c:f>'Fig 4'!$K$2:$K$11</c:f>
              <c:numCache>
                <c:formatCode>General</c:formatCode>
                <c:ptCount val="10"/>
                <c:pt idx="0">
                  <c:v>11.811669999999999</c:v>
                </c:pt>
                <c:pt idx="1">
                  <c:v>18.229759999999999</c:v>
                </c:pt>
                <c:pt idx="2">
                  <c:v>23.56052</c:v>
                </c:pt>
                <c:pt idx="3">
                  <c:v>26.837890000000002</c:v>
                </c:pt>
                <c:pt idx="4">
                  <c:v>28.577269999999999</c:v>
                </c:pt>
                <c:pt idx="5">
                  <c:v>29.0459</c:v>
                </c:pt>
                <c:pt idx="6">
                  <c:v>28.199570000000001</c:v>
                </c:pt>
                <c:pt idx="7">
                  <c:v>26.135159999999999</c:v>
                </c:pt>
                <c:pt idx="8">
                  <c:v>20.634709999999998</c:v>
                </c:pt>
                <c:pt idx="9">
                  <c:v>13.22771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7FC-490D-9E9A-1127A26EA3BC}"/>
            </c:ext>
          </c:extLst>
        </c:ser>
        <c:ser>
          <c:idx val="8"/>
          <c:order val="8"/>
          <c:spPr>
            <a:ln w="19050">
              <a:noFill/>
              <a:prstDash val="sysDash"/>
            </a:ln>
          </c:spPr>
          <c:marker>
            <c:symbol val="diamond"/>
            <c:size val="9"/>
            <c:spPr>
              <a:noFill/>
              <a:ln w="15875">
                <a:solidFill>
                  <a:srgbClr val="7030A0"/>
                </a:solidFill>
              </a:ln>
            </c:spPr>
          </c:marker>
          <c:xVal>
            <c:numRef>
              <c:f>'Fig 4'!$M$2:$M$14</c:f>
              <c:numCache>
                <c:formatCode>General</c:formatCode>
                <c:ptCount val="13"/>
                <c:pt idx="0">
                  <c:v>1729.6</c:v>
                </c:pt>
                <c:pt idx="1">
                  <c:v>1739.7</c:v>
                </c:pt>
                <c:pt idx="2">
                  <c:v>1760.3</c:v>
                </c:pt>
                <c:pt idx="3">
                  <c:v>1779.2</c:v>
                </c:pt>
                <c:pt idx="4">
                  <c:v>1800.7</c:v>
                </c:pt>
                <c:pt idx="5">
                  <c:v>1818.3</c:v>
                </c:pt>
                <c:pt idx="6">
                  <c:v>1840.7</c:v>
                </c:pt>
                <c:pt idx="7">
                  <c:v>1861.4</c:v>
                </c:pt>
                <c:pt idx="8">
                  <c:v>1880.1</c:v>
                </c:pt>
                <c:pt idx="9">
                  <c:v>1904.1</c:v>
                </c:pt>
                <c:pt idx="10">
                  <c:v>1918.8</c:v>
                </c:pt>
                <c:pt idx="11">
                  <c:v>1941.3</c:v>
                </c:pt>
                <c:pt idx="12">
                  <c:v>1954</c:v>
                </c:pt>
              </c:numCache>
            </c:numRef>
          </c:xVal>
          <c:yVal>
            <c:numRef>
              <c:f>'Fig 4'!$N$2:$N$14</c:f>
              <c:numCache>
                <c:formatCode>General</c:formatCode>
                <c:ptCount val="13"/>
                <c:pt idx="0">
                  <c:v>10.21317</c:v>
                </c:pt>
                <c:pt idx="1">
                  <c:v>9.5640000000000001</c:v>
                </c:pt>
                <c:pt idx="2">
                  <c:v>7.4348599999999996</c:v>
                </c:pt>
                <c:pt idx="3">
                  <c:v>6.3622899999999998</c:v>
                </c:pt>
                <c:pt idx="4">
                  <c:v>6.2044199999999998</c:v>
                </c:pt>
                <c:pt idx="5">
                  <c:v>5.2331899999999996</c:v>
                </c:pt>
                <c:pt idx="6">
                  <c:v>4.9938399999999996</c:v>
                </c:pt>
                <c:pt idx="7">
                  <c:v>5.3811400000000003</c:v>
                </c:pt>
                <c:pt idx="8">
                  <c:v>5.18696</c:v>
                </c:pt>
                <c:pt idx="9">
                  <c:v>4.6923300000000001</c:v>
                </c:pt>
                <c:pt idx="10">
                  <c:v>4.5629299999999997</c:v>
                </c:pt>
                <c:pt idx="11">
                  <c:v>4.5580299999999996</c:v>
                </c:pt>
                <c:pt idx="12">
                  <c:v>4.7120199999999999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7FC-490D-9E9A-1127A26EA3BC}"/>
            </c:ext>
          </c:extLst>
        </c:ser>
        <c:ser>
          <c:idx val="9"/>
          <c:order val="9"/>
          <c:spPr>
            <a:ln w="19050">
              <a:prstDash val="sysDash"/>
            </a:ln>
          </c:spPr>
          <c:marker>
            <c:symbol val="diamond"/>
            <c:size val="9"/>
            <c:spPr>
              <a:noFill/>
              <a:ln w="15875"/>
            </c:spPr>
          </c:marker>
          <c:xVal>
            <c:numRef>
              <c:f>'Fig 4'!$M$2:$M$14</c:f>
              <c:numCache>
                <c:formatCode>General</c:formatCode>
                <c:ptCount val="13"/>
                <c:pt idx="0">
                  <c:v>1729.6</c:v>
                </c:pt>
                <c:pt idx="1">
                  <c:v>1739.7</c:v>
                </c:pt>
                <c:pt idx="2">
                  <c:v>1760.3</c:v>
                </c:pt>
                <c:pt idx="3">
                  <c:v>1779.2</c:v>
                </c:pt>
                <c:pt idx="4">
                  <c:v>1800.7</c:v>
                </c:pt>
                <c:pt idx="5">
                  <c:v>1818.3</c:v>
                </c:pt>
                <c:pt idx="6">
                  <c:v>1840.7</c:v>
                </c:pt>
                <c:pt idx="7">
                  <c:v>1861.4</c:v>
                </c:pt>
                <c:pt idx="8">
                  <c:v>1880.1</c:v>
                </c:pt>
                <c:pt idx="9">
                  <c:v>1904.1</c:v>
                </c:pt>
                <c:pt idx="10">
                  <c:v>1918.8</c:v>
                </c:pt>
                <c:pt idx="11">
                  <c:v>1941.3</c:v>
                </c:pt>
                <c:pt idx="12">
                  <c:v>1954</c:v>
                </c:pt>
              </c:numCache>
            </c:numRef>
          </c:xVal>
          <c:yVal>
            <c:numRef>
              <c:f>'Fig 4'!$O$2:$O$14</c:f>
              <c:numCache>
                <c:formatCode>General</c:formatCode>
                <c:ptCount val="13"/>
                <c:pt idx="0">
                  <c:v>11.636799999999999</c:v>
                </c:pt>
                <c:pt idx="1">
                  <c:v>16.00534</c:v>
                </c:pt>
                <c:pt idx="2">
                  <c:v>23.198319999999999</c:v>
                </c:pt>
                <c:pt idx="3">
                  <c:v>28.063949999999998</c:v>
                </c:pt>
                <c:pt idx="4">
                  <c:v>31.66743</c:v>
                </c:pt>
                <c:pt idx="5">
                  <c:v>33.86242</c:v>
                </c:pt>
                <c:pt idx="6">
                  <c:v>34.799190000000003</c:v>
                </c:pt>
                <c:pt idx="7">
                  <c:v>34.371360000000003</c:v>
                </c:pt>
                <c:pt idx="8">
                  <c:v>33.233989999999999</c:v>
                </c:pt>
                <c:pt idx="9">
                  <c:v>30.821840000000002</c:v>
                </c:pt>
                <c:pt idx="10">
                  <c:v>29.022369999999999</c:v>
                </c:pt>
                <c:pt idx="11">
                  <c:v>26.248830000000002</c:v>
                </c:pt>
                <c:pt idx="12">
                  <c:v>24.506710000000002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7FC-490D-9E9A-1127A26EA3BC}"/>
            </c:ext>
          </c:extLst>
        </c:ser>
        <c:ser>
          <c:idx val="10"/>
          <c:order val="10"/>
          <c:spPr>
            <a:ln w="19050">
              <a:noFill/>
              <a:prstDash val="sysDash"/>
            </a:ln>
          </c:spPr>
          <c:marker>
            <c:symbol val="circle"/>
            <c:size val="8"/>
            <c:spPr>
              <a:noFill/>
              <a:ln w="15875">
                <a:solidFill>
                  <a:srgbClr val="0070C0"/>
                </a:solidFill>
              </a:ln>
            </c:spPr>
          </c:marker>
          <c:xVal>
            <c:numRef>
              <c:f>'Fig 4'!$Q$2:$Q$13</c:f>
              <c:numCache>
                <c:formatCode>General</c:formatCode>
                <c:ptCount val="12"/>
                <c:pt idx="0">
                  <c:v>1830</c:v>
                </c:pt>
                <c:pt idx="1">
                  <c:v>1840</c:v>
                </c:pt>
                <c:pt idx="2">
                  <c:v>1860</c:v>
                </c:pt>
                <c:pt idx="3">
                  <c:v>1880</c:v>
                </c:pt>
                <c:pt idx="4">
                  <c:v>1899.5</c:v>
                </c:pt>
                <c:pt idx="5">
                  <c:v>1919.4</c:v>
                </c:pt>
                <c:pt idx="6">
                  <c:v>1939.9</c:v>
                </c:pt>
                <c:pt idx="7">
                  <c:v>1960.6</c:v>
                </c:pt>
                <c:pt idx="8">
                  <c:v>1980</c:v>
                </c:pt>
                <c:pt idx="9">
                  <c:v>2007</c:v>
                </c:pt>
                <c:pt idx="10">
                  <c:v>2022</c:v>
                </c:pt>
                <c:pt idx="11">
                  <c:v>2045</c:v>
                </c:pt>
              </c:numCache>
            </c:numRef>
          </c:xVal>
          <c:yVal>
            <c:numRef>
              <c:f>'Fig 4'!$R$2:$R$13</c:f>
              <c:numCache>
                <c:formatCode>General</c:formatCode>
                <c:ptCount val="12"/>
                <c:pt idx="0">
                  <c:v>8.1312700000000007</c:v>
                </c:pt>
                <c:pt idx="1">
                  <c:v>6.9231100000000003</c:v>
                </c:pt>
                <c:pt idx="2">
                  <c:v>6.0065400000000002</c:v>
                </c:pt>
                <c:pt idx="3">
                  <c:v>5.6862300000000001</c:v>
                </c:pt>
                <c:pt idx="4">
                  <c:v>5.2755799999999997</c:v>
                </c:pt>
                <c:pt idx="5">
                  <c:v>5.3884499999999997</c:v>
                </c:pt>
                <c:pt idx="6">
                  <c:v>5.4940199999999999</c:v>
                </c:pt>
                <c:pt idx="7">
                  <c:v>4.9151199999999999</c:v>
                </c:pt>
                <c:pt idx="8">
                  <c:v>5.19191</c:v>
                </c:pt>
                <c:pt idx="9">
                  <c:v>5.2659200000000004</c:v>
                </c:pt>
                <c:pt idx="10">
                  <c:v>5.28803</c:v>
                </c:pt>
                <c:pt idx="11">
                  <c:v>5.8965500000000004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7FC-490D-9E9A-1127A26EA3BC}"/>
            </c:ext>
          </c:extLst>
        </c:ser>
        <c:ser>
          <c:idx val="11"/>
          <c:order val="11"/>
          <c:spPr>
            <a:ln w="19050">
              <a:solidFill>
                <a:srgbClr val="0070C0"/>
              </a:solidFill>
              <a:prstDash val="sysDash"/>
            </a:ln>
          </c:spPr>
          <c:marker>
            <c:symbol val="circle"/>
            <c:size val="8"/>
            <c:spPr>
              <a:noFill/>
              <a:ln w="15875">
                <a:solidFill>
                  <a:srgbClr val="0070C0"/>
                </a:solidFill>
              </a:ln>
            </c:spPr>
          </c:marker>
          <c:xVal>
            <c:numRef>
              <c:f>'Fig 4'!$Q$2:$Q$13</c:f>
              <c:numCache>
                <c:formatCode>General</c:formatCode>
                <c:ptCount val="12"/>
                <c:pt idx="0">
                  <c:v>1830</c:v>
                </c:pt>
                <c:pt idx="1">
                  <c:v>1840</c:v>
                </c:pt>
                <c:pt idx="2">
                  <c:v>1860</c:v>
                </c:pt>
                <c:pt idx="3">
                  <c:v>1880</c:v>
                </c:pt>
                <c:pt idx="4">
                  <c:v>1899.5</c:v>
                </c:pt>
                <c:pt idx="5">
                  <c:v>1919.4</c:v>
                </c:pt>
                <c:pt idx="6">
                  <c:v>1939.9</c:v>
                </c:pt>
                <c:pt idx="7">
                  <c:v>1960.6</c:v>
                </c:pt>
                <c:pt idx="8">
                  <c:v>1980</c:v>
                </c:pt>
                <c:pt idx="9">
                  <c:v>2007</c:v>
                </c:pt>
                <c:pt idx="10">
                  <c:v>2022</c:v>
                </c:pt>
                <c:pt idx="11">
                  <c:v>2045</c:v>
                </c:pt>
              </c:numCache>
            </c:numRef>
          </c:xVal>
          <c:yVal>
            <c:numRef>
              <c:f>'Fig 4'!$S$2:$S$13</c:f>
              <c:numCache>
                <c:formatCode>General</c:formatCode>
                <c:ptCount val="12"/>
                <c:pt idx="0">
                  <c:v>20.446909999999999</c:v>
                </c:pt>
                <c:pt idx="1">
                  <c:v>26.284140000000001</c:v>
                </c:pt>
                <c:pt idx="2">
                  <c:v>32.999760000000002</c:v>
                </c:pt>
                <c:pt idx="3">
                  <c:v>35.108110000000003</c:v>
                </c:pt>
                <c:pt idx="4">
                  <c:v>35.895139999999998</c:v>
                </c:pt>
                <c:pt idx="5">
                  <c:v>35.314720000000001</c:v>
                </c:pt>
                <c:pt idx="6">
                  <c:v>34.247750000000003</c:v>
                </c:pt>
                <c:pt idx="7">
                  <c:v>32.218609999999998</c:v>
                </c:pt>
                <c:pt idx="8">
                  <c:v>28.61918</c:v>
                </c:pt>
                <c:pt idx="9">
                  <c:v>22.163129999999999</c:v>
                </c:pt>
                <c:pt idx="10">
                  <c:v>18.146820000000002</c:v>
                </c:pt>
                <c:pt idx="11">
                  <c:v>13.150449999999999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7FC-490D-9E9A-1127A26EA3BC}"/>
            </c:ext>
          </c:extLst>
        </c:ser>
        <c:ser>
          <c:idx val="12"/>
          <c:order val="12"/>
          <c:spPr>
            <a:ln w="19050">
              <a:noFill/>
              <a:prstDash val="sysDash"/>
            </a:ln>
          </c:spPr>
          <c:marker>
            <c:symbol val="square"/>
            <c:size val="7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'Fig 4'!$U$2:$U$11</c:f>
              <c:numCache>
                <c:formatCode>General</c:formatCode>
                <c:ptCount val="10"/>
                <c:pt idx="0">
                  <c:v>1868</c:v>
                </c:pt>
                <c:pt idx="1">
                  <c:v>1889.8</c:v>
                </c:pt>
                <c:pt idx="2">
                  <c:v>1911.9</c:v>
                </c:pt>
                <c:pt idx="3">
                  <c:v>1929.5</c:v>
                </c:pt>
                <c:pt idx="4">
                  <c:v>1950.1</c:v>
                </c:pt>
                <c:pt idx="5">
                  <c:v>1971.1</c:v>
                </c:pt>
                <c:pt idx="6">
                  <c:v>1990</c:v>
                </c:pt>
                <c:pt idx="7">
                  <c:v>2007.2</c:v>
                </c:pt>
                <c:pt idx="8">
                  <c:v>2021.9</c:v>
                </c:pt>
                <c:pt idx="9">
                  <c:v>2045</c:v>
                </c:pt>
              </c:numCache>
            </c:numRef>
          </c:xVal>
          <c:yVal>
            <c:numRef>
              <c:f>'Fig 4'!$V$2:$V$11</c:f>
              <c:numCache>
                <c:formatCode>General</c:formatCode>
                <c:ptCount val="10"/>
                <c:pt idx="0">
                  <c:v>15.76224</c:v>
                </c:pt>
                <c:pt idx="1">
                  <c:v>7.2619400000000001</c:v>
                </c:pt>
                <c:pt idx="2">
                  <c:v>5.1495899999999999</c:v>
                </c:pt>
                <c:pt idx="3">
                  <c:v>5.3205200000000001</c:v>
                </c:pt>
                <c:pt idx="4">
                  <c:v>5.0985899999999997</c:v>
                </c:pt>
                <c:pt idx="5">
                  <c:v>4.8619300000000001</c:v>
                </c:pt>
                <c:pt idx="6">
                  <c:v>5.3276000000000003</c:v>
                </c:pt>
                <c:pt idx="7">
                  <c:v>4.8226199999999997</c:v>
                </c:pt>
                <c:pt idx="8">
                  <c:v>3.9979900000000002</c:v>
                </c:pt>
                <c:pt idx="9">
                  <c:v>5.4165700000000001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17FC-490D-9E9A-1127A26EA3BC}"/>
            </c:ext>
          </c:extLst>
        </c:ser>
        <c:ser>
          <c:idx val="13"/>
          <c:order val="13"/>
          <c:spPr>
            <a:ln w="19050">
              <a:solidFill>
                <a:srgbClr val="FF0000"/>
              </a:solidFill>
              <a:prstDash val="sysDash"/>
            </a:ln>
          </c:spPr>
          <c:marker>
            <c:symbol val="square"/>
            <c:size val="8"/>
            <c:spPr>
              <a:noFill/>
              <a:ln w="15875">
                <a:solidFill>
                  <a:srgbClr val="FF0000"/>
                </a:solidFill>
              </a:ln>
            </c:spPr>
          </c:marker>
          <c:xVal>
            <c:numRef>
              <c:f>'Fig 4'!$U$2:$U$11</c:f>
              <c:numCache>
                <c:formatCode>General</c:formatCode>
                <c:ptCount val="10"/>
                <c:pt idx="0">
                  <c:v>1868</c:v>
                </c:pt>
                <c:pt idx="1">
                  <c:v>1889.8</c:v>
                </c:pt>
                <c:pt idx="2">
                  <c:v>1911.9</c:v>
                </c:pt>
                <c:pt idx="3">
                  <c:v>1929.5</c:v>
                </c:pt>
                <c:pt idx="4">
                  <c:v>1950.1</c:v>
                </c:pt>
                <c:pt idx="5">
                  <c:v>1971.1</c:v>
                </c:pt>
                <c:pt idx="6">
                  <c:v>1990</c:v>
                </c:pt>
                <c:pt idx="7">
                  <c:v>2007.2</c:v>
                </c:pt>
                <c:pt idx="8">
                  <c:v>2021.9</c:v>
                </c:pt>
                <c:pt idx="9">
                  <c:v>2045</c:v>
                </c:pt>
              </c:numCache>
            </c:numRef>
          </c:xVal>
          <c:yVal>
            <c:numRef>
              <c:f>'Fig 4'!$W$2:$W$11</c:f>
              <c:numCache>
                <c:formatCode>General</c:formatCode>
                <c:ptCount val="10"/>
                <c:pt idx="0">
                  <c:v>16.55293</c:v>
                </c:pt>
                <c:pt idx="1">
                  <c:v>27.583950000000002</c:v>
                </c:pt>
                <c:pt idx="2">
                  <c:v>31.670670000000001</c:v>
                </c:pt>
                <c:pt idx="3">
                  <c:v>32.515590000000003</c:v>
                </c:pt>
                <c:pt idx="4">
                  <c:v>32.690719999999999</c:v>
                </c:pt>
                <c:pt idx="5">
                  <c:v>31.06279</c:v>
                </c:pt>
                <c:pt idx="6">
                  <c:v>27.992570000000001</c:v>
                </c:pt>
                <c:pt idx="7">
                  <c:v>24.716229999999999</c:v>
                </c:pt>
                <c:pt idx="8">
                  <c:v>21.356619999999999</c:v>
                </c:pt>
                <c:pt idx="9">
                  <c:v>16.07846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17FC-490D-9E9A-1127A26EA3BC}"/>
            </c:ext>
          </c:extLst>
        </c:ser>
        <c:ser>
          <c:idx val="14"/>
          <c:order val="14"/>
          <c:spPr>
            <a:ln>
              <a:noFill/>
            </a:ln>
          </c:spPr>
          <c:marker>
            <c:symbol val="triangle"/>
            <c:size val="9"/>
            <c:spPr>
              <a:solidFill>
                <a:srgbClr val="00B050"/>
              </a:solidFill>
            </c:spPr>
          </c:marker>
          <c:xVal>
            <c:numRef>
              <c:f>'Fig 4'!$Y$2:$Y$13</c:f>
              <c:numCache>
                <c:formatCode>General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xVal>
          <c:yVal>
            <c:numRef>
              <c:f>'Fig 4'!$Z$2:$Z$13</c:f>
              <c:numCache>
                <c:formatCode>General</c:formatCode>
                <c:ptCount val="12"/>
                <c:pt idx="0">
                  <c:v>12.3287</c:v>
                </c:pt>
                <c:pt idx="1">
                  <c:v>10.64851</c:v>
                </c:pt>
                <c:pt idx="2">
                  <c:v>9.5428800000000003</c:v>
                </c:pt>
                <c:pt idx="3">
                  <c:v>8.7323500000000003</c:v>
                </c:pt>
                <c:pt idx="4">
                  <c:v>7.3875500000000001</c:v>
                </c:pt>
                <c:pt idx="5">
                  <c:v>6.65693</c:v>
                </c:pt>
                <c:pt idx="6">
                  <c:v>7.0085300000000004</c:v>
                </c:pt>
                <c:pt idx="7">
                  <c:v>6.9766599999999999</c:v>
                </c:pt>
                <c:pt idx="8">
                  <c:v>6.0993300000000001</c:v>
                </c:pt>
                <c:pt idx="9">
                  <c:v>5.8423499999999997</c:v>
                </c:pt>
                <c:pt idx="10">
                  <c:v>5.1347399999999999</c:v>
                </c:pt>
                <c:pt idx="11">
                  <c:v>5.00814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17FC-490D-9E9A-1127A26EA3BC}"/>
            </c:ext>
          </c:extLst>
        </c:ser>
        <c:ser>
          <c:idx val="15"/>
          <c:order val="15"/>
          <c:spPr>
            <a:ln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'Fig 4'!$Y$2:$Y$13</c:f>
              <c:numCache>
                <c:formatCode>General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xVal>
          <c:yVal>
            <c:numRef>
              <c:f>'Fig 4'!$AA$2:$AA$13</c:f>
              <c:numCache>
                <c:formatCode>General</c:formatCode>
                <c:ptCount val="12"/>
                <c:pt idx="0">
                  <c:v>34.403379999999999</c:v>
                </c:pt>
                <c:pt idx="1">
                  <c:v>38.836239999999997</c:v>
                </c:pt>
                <c:pt idx="2">
                  <c:v>40.163809999999998</c:v>
                </c:pt>
                <c:pt idx="3">
                  <c:v>41.063270000000003</c:v>
                </c:pt>
                <c:pt idx="4">
                  <c:v>41.563720000000004</c:v>
                </c:pt>
                <c:pt idx="5">
                  <c:v>41.262740000000001</c:v>
                </c:pt>
                <c:pt idx="6">
                  <c:v>40.249740000000003</c:v>
                </c:pt>
                <c:pt idx="7">
                  <c:v>38.349769999999999</c:v>
                </c:pt>
                <c:pt idx="8">
                  <c:v>36.9343</c:v>
                </c:pt>
                <c:pt idx="9">
                  <c:v>34.695259999999998</c:v>
                </c:pt>
                <c:pt idx="10">
                  <c:v>32.516129999999997</c:v>
                </c:pt>
                <c:pt idx="11">
                  <c:v>29.419160000000002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17FC-490D-9E9A-1127A26EA3BC}"/>
            </c:ext>
          </c:extLst>
        </c:ser>
        <c:ser>
          <c:idx val="16"/>
          <c:order val="16"/>
          <c:spPr>
            <a:ln w="19050">
              <a:noFill/>
              <a:prstDash val="sysDash"/>
            </a:ln>
          </c:spPr>
          <c:marker>
            <c:symbol val="diamond"/>
            <c:size val="9"/>
            <c:spPr>
              <a:noFill/>
              <a:ln w="15875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'Fig 4'!$AC$2:$AC$11</c:f>
              <c:numCache>
                <c:formatCode>General</c:formatCode>
                <c:ptCount val="10"/>
                <c:pt idx="0">
                  <c:v>2029.7</c:v>
                </c:pt>
                <c:pt idx="1">
                  <c:v>2039.7</c:v>
                </c:pt>
                <c:pt idx="2">
                  <c:v>2050.5</c:v>
                </c:pt>
                <c:pt idx="3">
                  <c:v>2059.9</c:v>
                </c:pt>
                <c:pt idx="4">
                  <c:v>2069.8000000000002</c:v>
                </c:pt>
                <c:pt idx="5">
                  <c:v>2080</c:v>
                </c:pt>
                <c:pt idx="6">
                  <c:v>2090.3000000000002</c:v>
                </c:pt>
                <c:pt idx="7">
                  <c:v>2100</c:v>
                </c:pt>
                <c:pt idx="8">
                  <c:v>2110.3000000000002</c:v>
                </c:pt>
                <c:pt idx="9">
                  <c:v>2120.1</c:v>
                </c:pt>
              </c:numCache>
            </c:numRef>
          </c:xVal>
          <c:yVal>
            <c:numRef>
              <c:f>'Fig 4'!$AD$2:$AD$11</c:f>
              <c:numCache>
                <c:formatCode>General</c:formatCode>
                <c:ptCount val="10"/>
                <c:pt idx="0">
                  <c:v>5.6680000000000001</c:v>
                </c:pt>
                <c:pt idx="1">
                  <c:v>5.4321099999999998</c:v>
                </c:pt>
                <c:pt idx="2">
                  <c:v>5.4220600000000001</c:v>
                </c:pt>
                <c:pt idx="3">
                  <c:v>4.4914500000000004</c:v>
                </c:pt>
                <c:pt idx="4">
                  <c:v>5.75434</c:v>
                </c:pt>
                <c:pt idx="5">
                  <c:v>5.0699899999999998</c:v>
                </c:pt>
                <c:pt idx="6">
                  <c:v>5.71699</c:v>
                </c:pt>
                <c:pt idx="7">
                  <c:v>4.9552699999999996</c:v>
                </c:pt>
                <c:pt idx="8">
                  <c:v>4.5744400000000001</c:v>
                </c:pt>
                <c:pt idx="9">
                  <c:v>5.3987800000000004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17FC-490D-9E9A-1127A26EA3BC}"/>
            </c:ext>
          </c:extLst>
        </c:ser>
        <c:ser>
          <c:idx val="17"/>
          <c:order val="17"/>
          <c:spPr>
            <a:ln w="19050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diamond"/>
            <c:size val="9"/>
            <c:spPr>
              <a:noFill/>
              <a:ln w="15875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'Fig 4'!$AC$2:$AC$11</c:f>
              <c:numCache>
                <c:formatCode>General</c:formatCode>
                <c:ptCount val="10"/>
                <c:pt idx="0">
                  <c:v>2029.7</c:v>
                </c:pt>
                <c:pt idx="1">
                  <c:v>2039.7</c:v>
                </c:pt>
                <c:pt idx="2">
                  <c:v>2050.5</c:v>
                </c:pt>
                <c:pt idx="3">
                  <c:v>2059.9</c:v>
                </c:pt>
                <c:pt idx="4">
                  <c:v>2069.8000000000002</c:v>
                </c:pt>
                <c:pt idx="5">
                  <c:v>2080</c:v>
                </c:pt>
                <c:pt idx="6">
                  <c:v>2090.3000000000002</c:v>
                </c:pt>
                <c:pt idx="7">
                  <c:v>2100</c:v>
                </c:pt>
                <c:pt idx="8">
                  <c:v>2110.3000000000002</c:v>
                </c:pt>
                <c:pt idx="9">
                  <c:v>2120.1</c:v>
                </c:pt>
              </c:numCache>
            </c:numRef>
          </c:xVal>
          <c:yVal>
            <c:numRef>
              <c:f>'Fig 4'!$AE$2:$AE$11</c:f>
              <c:numCache>
                <c:formatCode>General</c:formatCode>
                <c:ptCount val="10"/>
                <c:pt idx="0">
                  <c:v>23.904019999999999</c:v>
                </c:pt>
                <c:pt idx="1">
                  <c:v>24.74</c:v>
                </c:pt>
                <c:pt idx="2">
                  <c:v>24.63195</c:v>
                </c:pt>
                <c:pt idx="3">
                  <c:v>24.17726</c:v>
                </c:pt>
                <c:pt idx="4">
                  <c:v>22.597259999999999</c:v>
                </c:pt>
                <c:pt idx="5">
                  <c:v>21.00825</c:v>
                </c:pt>
                <c:pt idx="6">
                  <c:v>18.4023</c:v>
                </c:pt>
                <c:pt idx="7">
                  <c:v>16.67963</c:v>
                </c:pt>
                <c:pt idx="8">
                  <c:v>13.506209999999999</c:v>
                </c:pt>
                <c:pt idx="9">
                  <c:v>10.75906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17FC-490D-9E9A-1127A26EA3BC}"/>
            </c:ext>
          </c:extLst>
        </c:ser>
        <c:ser>
          <c:idx val="18"/>
          <c:order val="18"/>
          <c:spPr>
            <a:ln>
              <a:noFill/>
            </a:ln>
          </c:spPr>
          <c:marker>
            <c:symbol val="triangle"/>
            <c:size val="9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'Fig 4'!$AG$2:$AG$9</c:f>
              <c:numCache>
                <c:formatCode>General</c:formatCode>
                <c:ptCount val="8"/>
                <c:pt idx="0">
                  <c:v>2050.4</c:v>
                </c:pt>
                <c:pt idx="1">
                  <c:v>2059.8000000000002</c:v>
                </c:pt>
                <c:pt idx="2">
                  <c:v>2069.5</c:v>
                </c:pt>
                <c:pt idx="3">
                  <c:v>2079.8000000000002</c:v>
                </c:pt>
                <c:pt idx="4">
                  <c:v>2090.1</c:v>
                </c:pt>
                <c:pt idx="5">
                  <c:v>2099.9</c:v>
                </c:pt>
                <c:pt idx="6">
                  <c:v>2110.1</c:v>
                </c:pt>
                <c:pt idx="7">
                  <c:v>2119.8000000000002</c:v>
                </c:pt>
              </c:numCache>
            </c:numRef>
          </c:xVal>
          <c:yVal>
            <c:numRef>
              <c:f>'Fig 4'!$AH$2:$AH$9</c:f>
              <c:numCache>
                <c:formatCode>General</c:formatCode>
                <c:ptCount val="8"/>
                <c:pt idx="0">
                  <c:v>8.4168500000000002</c:v>
                </c:pt>
                <c:pt idx="1">
                  <c:v>6.8188199999999997</c:v>
                </c:pt>
                <c:pt idx="2">
                  <c:v>8.3175100000000004</c:v>
                </c:pt>
                <c:pt idx="3">
                  <c:v>7.6316800000000002</c:v>
                </c:pt>
                <c:pt idx="4">
                  <c:v>8.6225000000000005</c:v>
                </c:pt>
                <c:pt idx="5">
                  <c:v>7.3714000000000004</c:v>
                </c:pt>
                <c:pt idx="6">
                  <c:v>6.6088500000000003</c:v>
                </c:pt>
                <c:pt idx="7">
                  <c:v>8.4280299999999997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17FC-490D-9E9A-1127A26EA3BC}"/>
            </c:ext>
          </c:extLst>
        </c:ser>
        <c:ser>
          <c:idx val="19"/>
          <c:order val="19"/>
          <c:spPr>
            <a:ln>
              <a:solidFill>
                <a:srgbClr val="0070C0"/>
              </a:solidFill>
            </a:ln>
          </c:spPr>
          <c:marker>
            <c:symbol val="triangle"/>
            <c:size val="9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'Fig 4'!$AG$2:$AG$9</c:f>
              <c:numCache>
                <c:formatCode>General</c:formatCode>
                <c:ptCount val="8"/>
                <c:pt idx="0">
                  <c:v>2050.4</c:v>
                </c:pt>
                <c:pt idx="1">
                  <c:v>2059.8000000000002</c:v>
                </c:pt>
                <c:pt idx="2">
                  <c:v>2069.5</c:v>
                </c:pt>
                <c:pt idx="3">
                  <c:v>2079.8000000000002</c:v>
                </c:pt>
                <c:pt idx="4">
                  <c:v>2090.1</c:v>
                </c:pt>
                <c:pt idx="5">
                  <c:v>2099.9</c:v>
                </c:pt>
                <c:pt idx="6">
                  <c:v>2110.1</c:v>
                </c:pt>
                <c:pt idx="7">
                  <c:v>2119.8000000000002</c:v>
                </c:pt>
              </c:numCache>
            </c:numRef>
          </c:xVal>
          <c:yVal>
            <c:numRef>
              <c:f>'Fig 4'!$AI$2:$AI$9</c:f>
              <c:numCache>
                <c:formatCode>General</c:formatCode>
                <c:ptCount val="8"/>
                <c:pt idx="0">
                  <c:v>39.923490000000001</c:v>
                </c:pt>
                <c:pt idx="1">
                  <c:v>40.914369999999998</c:v>
                </c:pt>
                <c:pt idx="2">
                  <c:v>39.950499999999998</c:v>
                </c:pt>
                <c:pt idx="3">
                  <c:v>39.067030000000003</c:v>
                </c:pt>
                <c:pt idx="4">
                  <c:v>35.052909999999997</c:v>
                </c:pt>
                <c:pt idx="5">
                  <c:v>30.944279999999999</c:v>
                </c:pt>
                <c:pt idx="6">
                  <c:v>25.49663</c:v>
                </c:pt>
                <c:pt idx="7">
                  <c:v>19.155349999999999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17FC-490D-9E9A-1127A26EA3BC}"/>
            </c:ext>
          </c:extLst>
        </c:ser>
        <c:ser>
          <c:idx val="0"/>
          <c:order val="0"/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'Fig 4'!$AK$2:$AK$12</c:f>
              <c:numCache>
                <c:formatCode>General</c:formatCode>
                <c:ptCount val="11"/>
                <c:pt idx="0">
                  <c:v>2050.6</c:v>
                </c:pt>
                <c:pt idx="1">
                  <c:v>2059.8000000000002</c:v>
                </c:pt>
                <c:pt idx="2">
                  <c:v>2069.6999999999998</c:v>
                </c:pt>
                <c:pt idx="3">
                  <c:v>2080</c:v>
                </c:pt>
                <c:pt idx="4">
                  <c:v>2090.1999999999998</c:v>
                </c:pt>
                <c:pt idx="5">
                  <c:v>2099.9</c:v>
                </c:pt>
                <c:pt idx="6">
                  <c:v>2110.1</c:v>
                </c:pt>
                <c:pt idx="7">
                  <c:v>2119.9</c:v>
                </c:pt>
                <c:pt idx="8">
                  <c:v>2129.6999999999998</c:v>
                </c:pt>
                <c:pt idx="9">
                  <c:v>2140.1999999999998</c:v>
                </c:pt>
                <c:pt idx="10">
                  <c:v>2149.9</c:v>
                </c:pt>
              </c:numCache>
            </c:numRef>
          </c:xVal>
          <c:yVal>
            <c:numRef>
              <c:f>'Fig 4'!$AL$2:$AL$12</c:f>
              <c:numCache>
                <c:formatCode>General</c:formatCode>
                <c:ptCount val="11"/>
                <c:pt idx="0">
                  <c:v>13.51581</c:v>
                </c:pt>
                <c:pt idx="1">
                  <c:v>10.02434</c:v>
                </c:pt>
                <c:pt idx="2">
                  <c:v>11.42896</c:v>
                </c:pt>
                <c:pt idx="3">
                  <c:v>9.0410299999999992</c:v>
                </c:pt>
                <c:pt idx="4">
                  <c:v>9.7517099999999992</c:v>
                </c:pt>
                <c:pt idx="5">
                  <c:v>9.6080299999999994</c:v>
                </c:pt>
                <c:pt idx="6">
                  <c:v>8.7363599999999995</c:v>
                </c:pt>
                <c:pt idx="7">
                  <c:v>9.0989799999999992</c:v>
                </c:pt>
                <c:pt idx="8">
                  <c:v>8.8323599999999995</c:v>
                </c:pt>
                <c:pt idx="9">
                  <c:v>8.2096099999999996</c:v>
                </c:pt>
                <c:pt idx="10">
                  <c:v>8.1631499999999999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17FC-490D-9E9A-1127A26EA3BC}"/>
            </c:ext>
          </c:extLst>
        </c:ser>
        <c:ser>
          <c:idx val="1"/>
          <c:order val="1"/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square"/>
            <c:size val="8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'Fig 4'!$AK$2:$AK$12</c:f>
              <c:numCache>
                <c:formatCode>General</c:formatCode>
                <c:ptCount val="11"/>
                <c:pt idx="0">
                  <c:v>2050.6</c:v>
                </c:pt>
                <c:pt idx="1">
                  <c:v>2059.8000000000002</c:v>
                </c:pt>
                <c:pt idx="2">
                  <c:v>2069.6999999999998</c:v>
                </c:pt>
                <c:pt idx="3">
                  <c:v>2080</c:v>
                </c:pt>
                <c:pt idx="4">
                  <c:v>2090.1999999999998</c:v>
                </c:pt>
                <c:pt idx="5">
                  <c:v>2099.9</c:v>
                </c:pt>
                <c:pt idx="6">
                  <c:v>2110.1</c:v>
                </c:pt>
                <c:pt idx="7">
                  <c:v>2119.9</c:v>
                </c:pt>
                <c:pt idx="8">
                  <c:v>2129.6999999999998</c:v>
                </c:pt>
                <c:pt idx="9">
                  <c:v>2140.1999999999998</c:v>
                </c:pt>
                <c:pt idx="10">
                  <c:v>2149.9</c:v>
                </c:pt>
              </c:numCache>
            </c:numRef>
          </c:xVal>
          <c:yVal>
            <c:numRef>
              <c:f>'Fig 4'!$AM$2:$AM$12</c:f>
              <c:numCache>
                <c:formatCode>General</c:formatCode>
                <c:ptCount val="11"/>
                <c:pt idx="0">
                  <c:v>21.566559999999999</c:v>
                </c:pt>
                <c:pt idx="1">
                  <c:v>30.598109999999998</c:v>
                </c:pt>
                <c:pt idx="2">
                  <c:v>34.521340000000002</c:v>
                </c:pt>
                <c:pt idx="3">
                  <c:v>38.561540000000001</c:v>
                </c:pt>
                <c:pt idx="4">
                  <c:v>39.188940000000002</c:v>
                </c:pt>
                <c:pt idx="5">
                  <c:v>38.6785</c:v>
                </c:pt>
                <c:pt idx="6">
                  <c:v>37.785119999999999</c:v>
                </c:pt>
                <c:pt idx="7">
                  <c:v>34.239359999999998</c:v>
                </c:pt>
                <c:pt idx="8">
                  <c:v>30.33652</c:v>
                </c:pt>
                <c:pt idx="9">
                  <c:v>24.811360000000001</c:v>
                </c:pt>
                <c:pt idx="10">
                  <c:v>18.55444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17FC-490D-9E9A-1127A26EA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3536"/>
        <c:axId val="541187240"/>
      </c:scatterChart>
      <c:scatterChart>
        <c:scatterStyle val="smoothMarker"/>
        <c:varyColors val="0"/>
        <c:ser>
          <c:idx val="20"/>
          <c:order val="20"/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'Fig 4'!$A$17:$A$44</c:f>
              <c:numCache>
                <c:formatCode>General</c:formatCode>
                <c:ptCount val="28"/>
                <c:pt idx="0">
                  <c:v>1600</c:v>
                </c:pt>
                <c:pt idx="1">
                  <c:v>1800</c:v>
                </c:pt>
                <c:pt idx="2">
                  <c:v>1820</c:v>
                </c:pt>
                <c:pt idx="3">
                  <c:v>1840</c:v>
                </c:pt>
                <c:pt idx="4">
                  <c:v>1860</c:v>
                </c:pt>
                <c:pt idx="5">
                  <c:v>1880</c:v>
                </c:pt>
                <c:pt idx="6">
                  <c:v>1900</c:v>
                </c:pt>
                <c:pt idx="7">
                  <c:v>1920</c:v>
                </c:pt>
                <c:pt idx="8">
                  <c:v>1940</c:v>
                </c:pt>
                <c:pt idx="9">
                  <c:v>1960</c:v>
                </c:pt>
                <c:pt idx="10">
                  <c:v>1980</c:v>
                </c:pt>
                <c:pt idx="11">
                  <c:v>2000</c:v>
                </c:pt>
                <c:pt idx="12">
                  <c:v>2020</c:v>
                </c:pt>
                <c:pt idx="13">
                  <c:v>2040</c:v>
                </c:pt>
                <c:pt idx="14">
                  <c:v>2060</c:v>
                </c:pt>
                <c:pt idx="15">
                  <c:v>2080</c:v>
                </c:pt>
                <c:pt idx="16">
                  <c:v>2100</c:v>
                </c:pt>
                <c:pt idx="17">
                  <c:v>2120</c:v>
                </c:pt>
                <c:pt idx="18">
                  <c:v>2140</c:v>
                </c:pt>
                <c:pt idx="19">
                  <c:v>2160</c:v>
                </c:pt>
                <c:pt idx="20">
                  <c:v>2180</c:v>
                </c:pt>
                <c:pt idx="21">
                  <c:v>2200</c:v>
                </c:pt>
                <c:pt idx="22">
                  <c:v>2220</c:v>
                </c:pt>
                <c:pt idx="23">
                  <c:v>2240</c:v>
                </c:pt>
                <c:pt idx="24">
                  <c:v>2260</c:v>
                </c:pt>
                <c:pt idx="25">
                  <c:v>2280</c:v>
                </c:pt>
                <c:pt idx="26">
                  <c:v>2300</c:v>
                </c:pt>
                <c:pt idx="27">
                  <c:v>2320</c:v>
                </c:pt>
              </c:numCache>
            </c:numRef>
          </c:xVal>
          <c:yVal>
            <c:numRef>
              <c:f>'Fig 4'!$B$17:$B$44</c:f>
              <c:numCache>
                <c:formatCode>General</c:formatCode>
                <c:ptCount val="28"/>
                <c:pt idx="0">
                  <c:v>3.0000000000000001E-5</c:v>
                </c:pt>
                <c:pt idx="1">
                  <c:v>1.5691085467068075E-3</c:v>
                </c:pt>
                <c:pt idx="2">
                  <c:v>2.1095577944282122E-3</c:v>
                </c:pt>
                <c:pt idx="3">
                  <c:v>2.8179647367636406E-3</c:v>
                </c:pt>
                <c:pt idx="4">
                  <c:v>3.7408948883095794E-3</c:v>
                </c:pt>
                <c:pt idx="5">
                  <c:v>4.9362549886468043E-3</c:v>
                </c:pt>
                <c:pt idx="6">
                  <c:v>6.475666347502791E-3</c:v>
                </c:pt>
                <c:pt idx="7">
                  <c:v>8.4472503562401258E-3</c:v>
                </c:pt>
                <c:pt idx="8">
                  <c:v>1.0958881957469802E-2</c:v>
                </c:pt>
                <c:pt idx="9">
                  <c:v>1.4141971943049751E-2</c:v>
                </c:pt>
                <c:pt idx="10">
                  <c:v>1.8155844173955354E-2</c:v>
                </c:pt>
                <c:pt idx="11">
                  <c:v>2.3192779152194934E-2</c:v>
                </c:pt>
                <c:pt idx="12">
                  <c:v>2.9483800790819754E-2</c:v>
                </c:pt>
                <c:pt idx="13">
                  <c:v>3.7305288686220649E-2</c:v>
                </c:pt>
                <c:pt idx="14">
                  <c:v>4.6986503658083434E-2</c:v>
                </c:pt>
                <c:pt idx="15">
                  <c:v>5.8918119745464327E-2</c:v>
                </c:pt>
                <c:pt idx="16">
                  <c:v>7.3561861189798919E-2</c:v>
                </c:pt>
                <c:pt idx="17">
                  <c:v>9.1461348153594649E-2</c:v>
                </c:pt>
                <c:pt idx="18">
                  <c:v>0.11325425997278957</c:v>
                </c:pt>
                <c:pt idx="19">
                  <c:v>0.13968592957682571</c:v>
                </c:pt>
                <c:pt idx="20">
                  <c:v>0.17162448728930876</c:v>
                </c:pt>
                <c:pt idx="21">
                  <c:v>0.21007767650031423</c:v>
                </c:pt>
                <c:pt idx="22">
                  <c:v>0.25621146763685881</c:v>
                </c:pt>
                <c:pt idx="23">
                  <c:v>0.31137060041025927</c:v>
                </c:pt>
                <c:pt idx="24">
                  <c:v>0.37710118744959753</c:v>
                </c:pt>
                <c:pt idx="25">
                  <c:v>0.4551755151032813</c:v>
                </c:pt>
                <c:pt idx="26">
                  <c:v>0.54761917937235416</c:v>
                </c:pt>
                <c:pt idx="27">
                  <c:v>0.65674069659958789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17FC-490D-9E9A-1127A26EA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186064"/>
        <c:axId val="541188024"/>
      </c:scatterChart>
      <c:valAx>
        <c:axId val="16503536"/>
        <c:scaling>
          <c:orientation val="minMax"/>
          <c:max val="2200"/>
          <c:min val="160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AU" sz="1800" b="0"/>
                  <a:t>Wavelength</a:t>
                </a:r>
                <a:r>
                  <a:rPr lang="en-AU" sz="1800" b="0" baseline="0"/>
                  <a:t> (nm)</a:t>
                </a:r>
                <a:endParaRPr lang="en-AU" sz="18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1187240"/>
        <c:crossesAt val="-5"/>
        <c:crossBetween val="midCat"/>
      </c:valAx>
      <c:valAx>
        <c:axId val="541187240"/>
        <c:scaling>
          <c:orientation val="minMax"/>
          <c:max val="4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AU" sz="1800" b="0"/>
                  <a:t>Gain/Noise Figure (dB)</a:t>
                </a:r>
              </a:p>
            </c:rich>
          </c:tx>
          <c:layout>
            <c:manualLayout>
              <c:xMode val="edge"/>
              <c:yMode val="edge"/>
              <c:x val="3.2926655302704753E-3"/>
              <c:y val="0.22896915469497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503536"/>
        <c:crosses val="autoZero"/>
        <c:crossBetween val="midCat"/>
      </c:valAx>
      <c:valAx>
        <c:axId val="5411880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AU" sz="1800" b="0"/>
                  <a:t>Loss (dB/m)</a:t>
                </a:r>
              </a:p>
            </c:rich>
          </c:tx>
          <c:layout>
            <c:manualLayout>
              <c:xMode val="edge"/>
              <c:yMode val="edge"/>
              <c:x val="0.95958702061852796"/>
              <c:y val="0.360094995374078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41186064"/>
        <c:crosses val="max"/>
        <c:crossBetween val="midCat"/>
      </c:valAx>
      <c:valAx>
        <c:axId val="54118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1880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Sheet1!$A$36:$A$536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Sheet1!$B$36:$B$536</c:f>
              <c:numCache>
                <c:formatCode>General</c:formatCode>
                <c:ptCount val="501"/>
                <c:pt idx="0">
                  <c:v>-76.137</c:v>
                </c:pt>
                <c:pt idx="1">
                  <c:v>-78.191000000000003</c:v>
                </c:pt>
                <c:pt idx="2">
                  <c:v>-79.421999999999997</c:v>
                </c:pt>
                <c:pt idx="3">
                  <c:v>-74.394000000000005</c:v>
                </c:pt>
                <c:pt idx="4">
                  <c:v>-73.305999999999997</c:v>
                </c:pt>
                <c:pt idx="5">
                  <c:v>-75.456000000000003</c:v>
                </c:pt>
                <c:pt idx="6">
                  <c:v>-73.849000000000004</c:v>
                </c:pt>
                <c:pt idx="7">
                  <c:v>-73.459999999999994</c:v>
                </c:pt>
                <c:pt idx="8">
                  <c:v>-73.503</c:v>
                </c:pt>
                <c:pt idx="9">
                  <c:v>-73.191000000000003</c:v>
                </c:pt>
                <c:pt idx="10">
                  <c:v>-73.355000000000004</c:v>
                </c:pt>
                <c:pt idx="11">
                  <c:v>-76.453999999999994</c:v>
                </c:pt>
                <c:pt idx="12">
                  <c:v>-73.075000000000003</c:v>
                </c:pt>
                <c:pt idx="13">
                  <c:v>-73.001000000000005</c:v>
                </c:pt>
                <c:pt idx="14">
                  <c:v>-71.882999999999996</c:v>
                </c:pt>
                <c:pt idx="15">
                  <c:v>-73.015000000000001</c:v>
                </c:pt>
                <c:pt idx="16">
                  <c:v>-71.049000000000007</c:v>
                </c:pt>
                <c:pt idx="17">
                  <c:v>-71.281000000000006</c:v>
                </c:pt>
                <c:pt idx="18">
                  <c:v>-72.412999999999997</c:v>
                </c:pt>
                <c:pt idx="19">
                  <c:v>-70.52</c:v>
                </c:pt>
                <c:pt idx="20">
                  <c:v>-70.230999999999995</c:v>
                </c:pt>
                <c:pt idx="21">
                  <c:v>-69.950999999999993</c:v>
                </c:pt>
                <c:pt idx="22">
                  <c:v>-67.397000000000006</c:v>
                </c:pt>
                <c:pt idx="23">
                  <c:v>-54.488</c:v>
                </c:pt>
                <c:pt idx="24">
                  <c:v>-47.7</c:v>
                </c:pt>
                <c:pt idx="25">
                  <c:v>-44.975000000000001</c:v>
                </c:pt>
                <c:pt idx="26">
                  <c:v>-43.338999999999999</c:v>
                </c:pt>
                <c:pt idx="27">
                  <c:v>-41.709000000000003</c:v>
                </c:pt>
                <c:pt idx="28">
                  <c:v>-40.014000000000003</c:v>
                </c:pt>
                <c:pt idx="29">
                  <c:v>-38.515000000000001</c:v>
                </c:pt>
                <c:pt idx="30">
                  <c:v>-36.406999999999996</c:v>
                </c:pt>
                <c:pt idx="31">
                  <c:v>-33.393000000000001</c:v>
                </c:pt>
                <c:pt idx="32">
                  <c:v>-26.908999999999999</c:v>
                </c:pt>
                <c:pt idx="33">
                  <c:v>-13.236000000000001</c:v>
                </c:pt>
                <c:pt idx="34">
                  <c:v>-8.5830000000000002</c:v>
                </c:pt>
                <c:pt idx="35">
                  <c:v>-8.4459999999999997</c:v>
                </c:pt>
                <c:pt idx="36">
                  <c:v>-8.4</c:v>
                </c:pt>
                <c:pt idx="37">
                  <c:v>-8.3689999999999998</c:v>
                </c:pt>
                <c:pt idx="38">
                  <c:v>-8.3580000000000005</c:v>
                </c:pt>
                <c:pt idx="39">
                  <c:v>-8.4510000000000005</c:v>
                </c:pt>
                <c:pt idx="40">
                  <c:v>-10.494999999999999</c:v>
                </c:pt>
                <c:pt idx="41">
                  <c:v>-30.975000000000001</c:v>
                </c:pt>
                <c:pt idx="42">
                  <c:v>-40.095999999999997</c:v>
                </c:pt>
                <c:pt idx="43">
                  <c:v>-43.326999999999998</c:v>
                </c:pt>
                <c:pt idx="44">
                  <c:v>-46.436999999999998</c:v>
                </c:pt>
                <c:pt idx="45">
                  <c:v>-48.131</c:v>
                </c:pt>
                <c:pt idx="46">
                  <c:v>-49.837000000000003</c:v>
                </c:pt>
                <c:pt idx="47">
                  <c:v>-52.377000000000002</c:v>
                </c:pt>
                <c:pt idx="48">
                  <c:v>-55.033000000000001</c:v>
                </c:pt>
                <c:pt idx="49">
                  <c:v>-58.033999999999999</c:v>
                </c:pt>
                <c:pt idx="50">
                  <c:v>-64.290000000000006</c:v>
                </c:pt>
                <c:pt idx="51">
                  <c:v>-68.287000000000006</c:v>
                </c:pt>
                <c:pt idx="52">
                  <c:v>-67.884</c:v>
                </c:pt>
                <c:pt idx="53">
                  <c:v>-68.072000000000003</c:v>
                </c:pt>
                <c:pt idx="54">
                  <c:v>-68.474999999999994</c:v>
                </c:pt>
                <c:pt idx="55">
                  <c:v>-68.316999999999993</c:v>
                </c:pt>
                <c:pt idx="56">
                  <c:v>-67.95</c:v>
                </c:pt>
                <c:pt idx="57">
                  <c:v>-68.441000000000003</c:v>
                </c:pt>
                <c:pt idx="58">
                  <c:v>-68.201999999999998</c:v>
                </c:pt>
                <c:pt idx="59">
                  <c:v>-68.010999999999996</c:v>
                </c:pt>
                <c:pt idx="60">
                  <c:v>-67.555000000000007</c:v>
                </c:pt>
                <c:pt idx="61">
                  <c:v>-67.807000000000002</c:v>
                </c:pt>
                <c:pt idx="62">
                  <c:v>-67.679000000000002</c:v>
                </c:pt>
                <c:pt idx="63">
                  <c:v>-67.945999999999998</c:v>
                </c:pt>
                <c:pt idx="64">
                  <c:v>-67.908000000000001</c:v>
                </c:pt>
                <c:pt idx="65">
                  <c:v>-67.653000000000006</c:v>
                </c:pt>
                <c:pt idx="66">
                  <c:v>-67.084999999999994</c:v>
                </c:pt>
                <c:pt idx="67">
                  <c:v>-67.459999999999994</c:v>
                </c:pt>
                <c:pt idx="68">
                  <c:v>-66.832999999999998</c:v>
                </c:pt>
                <c:pt idx="69">
                  <c:v>-67.040999999999997</c:v>
                </c:pt>
                <c:pt idx="70">
                  <c:v>-66.879000000000005</c:v>
                </c:pt>
                <c:pt idx="71">
                  <c:v>-66.629000000000005</c:v>
                </c:pt>
                <c:pt idx="72">
                  <c:v>-66.914000000000001</c:v>
                </c:pt>
                <c:pt idx="73">
                  <c:v>-66.665000000000006</c:v>
                </c:pt>
                <c:pt idx="74">
                  <c:v>-66.631</c:v>
                </c:pt>
                <c:pt idx="75">
                  <c:v>-66.114000000000004</c:v>
                </c:pt>
                <c:pt idx="76">
                  <c:v>-66.093000000000004</c:v>
                </c:pt>
                <c:pt idx="77">
                  <c:v>-66.325999999999993</c:v>
                </c:pt>
                <c:pt idx="78">
                  <c:v>-66.301000000000002</c:v>
                </c:pt>
                <c:pt idx="79">
                  <c:v>-65.930000000000007</c:v>
                </c:pt>
                <c:pt idx="80">
                  <c:v>-66.031000000000006</c:v>
                </c:pt>
                <c:pt idx="81">
                  <c:v>-65.513999999999996</c:v>
                </c:pt>
                <c:pt idx="82">
                  <c:v>-65.528999999999996</c:v>
                </c:pt>
                <c:pt idx="83">
                  <c:v>-65.58</c:v>
                </c:pt>
                <c:pt idx="84">
                  <c:v>-65.442999999999998</c:v>
                </c:pt>
                <c:pt idx="85">
                  <c:v>-65.590999999999994</c:v>
                </c:pt>
                <c:pt idx="86">
                  <c:v>-65.59</c:v>
                </c:pt>
                <c:pt idx="87">
                  <c:v>-65.081999999999994</c:v>
                </c:pt>
                <c:pt idx="88">
                  <c:v>-65.096000000000004</c:v>
                </c:pt>
                <c:pt idx="89">
                  <c:v>-64.963999999999999</c:v>
                </c:pt>
                <c:pt idx="90">
                  <c:v>-64.86</c:v>
                </c:pt>
                <c:pt idx="91">
                  <c:v>-64.713999999999999</c:v>
                </c:pt>
                <c:pt idx="92">
                  <c:v>-64.379000000000005</c:v>
                </c:pt>
                <c:pt idx="93">
                  <c:v>-64.465000000000003</c:v>
                </c:pt>
                <c:pt idx="94">
                  <c:v>-64.576999999999998</c:v>
                </c:pt>
                <c:pt idx="95">
                  <c:v>-64.453000000000003</c:v>
                </c:pt>
                <c:pt idx="96">
                  <c:v>-64.263000000000005</c:v>
                </c:pt>
                <c:pt idx="97">
                  <c:v>-64.125</c:v>
                </c:pt>
                <c:pt idx="98">
                  <c:v>-64.366</c:v>
                </c:pt>
                <c:pt idx="99">
                  <c:v>-64.066000000000003</c:v>
                </c:pt>
                <c:pt idx="100">
                  <c:v>-63.869</c:v>
                </c:pt>
                <c:pt idx="101">
                  <c:v>-63.828000000000003</c:v>
                </c:pt>
                <c:pt idx="102">
                  <c:v>-63.511000000000003</c:v>
                </c:pt>
                <c:pt idx="103">
                  <c:v>-63.442</c:v>
                </c:pt>
                <c:pt idx="104">
                  <c:v>-63.290999999999997</c:v>
                </c:pt>
                <c:pt idx="105">
                  <c:v>-63.329000000000001</c:v>
                </c:pt>
                <c:pt idx="106">
                  <c:v>-63.167000000000002</c:v>
                </c:pt>
                <c:pt idx="107">
                  <c:v>-63.14</c:v>
                </c:pt>
                <c:pt idx="108">
                  <c:v>-63.023000000000003</c:v>
                </c:pt>
                <c:pt idx="109">
                  <c:v>-62.841999999999999</c:v>
                </c:pt>
                <c:pt idx="110">
                  <c:v>-62.703000000000003</c:v>
                </c:pt>
                <c:pt idx="111">
                  <c:v>-62.564999999999998</c:v>
                </c:pt>
                <c:pt idx="112">
                  <c:v>-62.755000000000003</c:v>
                </c:pt>
                <c:pt idx="113">
                  <c:v>-62.582999999999998</c:v>
                </c:pt>
                <c:pt idx="114">
                  <c:v>-62.487000000000002</c:v>
                </c:pt>
                <c:pt idx="115">
                  <c:v>-62.457999999999998</c:v>
                </c:pt>
                <c:pt idx="116">
                  <c:v>-62.308</c:v>
                </c:pt>
                <c:pt idx="117">
                  <c:v>-62.201999999999998</c:v>
                </c:pt>
                <c:pt idx="118">
                  <c:v>-62.088999999999999</c:v>
                </c:pt>
                <c:pt idx="119">
                  <c:v>-62.097000000000001</c:v>
                </c:pt>
                <c:pt idx="120">
                  <c:v>-62.033999999999999</c:v>
                </c:pt>
                <c:pt idx="121">
                  <c:v>-62.082000000000001</c:v>
                </c:pt>
                <c:pt idx="122">
                  <c:v>-61.917999999999999</c:v>
                </c:pt>
                <c:pt idx="123">
                  <c:v>-61.887999999999998</c:v>
                </c:pt>
                <c:pt idx="124">
                  <c:v>-61.875999999999998</c:v>
                </c:pt>
                <c:pt idx="125">
                  <c:v>-61.828000000000003</c:v>
                </c:pt>
                <c:pt idx="126">
                  <c:v>-61.776000000000003</c:v>
                </c:pt>
                <c:pt idx="127">
                  <c:v>-61.761000000000003</c:v>
                </c:pt>
                <c:pt idx="128">
                  <c:v>-61.649000000000001</c:v>
                </c:pt>
                <c:pt idx="129">
                  <c:v>-61.481999999999999</c:v>
                </c:pt>
                <c:pt idx="130">
                  <c:v>-61.518000000000001</c:v>
                </c:pt>
                <c:pt idx="131">
                  <c:v>-61.381</c:v>
                </c:pt>
                <c:pt idx="132">
                  <c:v>-61.204999999999998</c:v>
                </c:pt>
                <c:pt idx="133">
                  <c:v>-61.088999999999999</c:v>
                </c:pt>
                <c:pt idx="134">
                  <c:v>-60.951000000000001</c:v>
                </c:pt>
                <c:pt idx="135">
                  <c:v>-60.970999999999997</c:v>
                </c:pt>
                <c:pt idx="136">
                  <c:v>-60.835999999999999</c:v>
                </c:pt>
                <c:pt idx="137">
                  <c:v>-60.820999999999998</c:v>
                </c:pt>
                <c:pt idx="138">
                  <c:v>-60.725999999999999</c:v>
                </c:pt>
                <c:pt idx="139">
                  <c:v>-60.634999999999998</c:v>
                </c:pt>
                <c:pt idx="140">
                  <c:v>-60.591999999999999</c:v>
                </c:pt>
                <c:pt idx="141">
                  <c:v>-60.511000000000003</c:v>
                </c:pt>
                <c:pt idx="142">
                  <c:v>-60.539000000000001</c:v>
                </c:pt>
                <c:pt idx="143">
                  <c:v>-60.564</c:v>
                </c:pt>
                <c:pt idx="144">
                  <c:v>-60.487000000000002</c:v>
                </c:pt>
                <c:pt idx="145">
                  <c:v>-60.518999999999998</c:v>
                </c:pt>
                <c:pt idx="146">
                  <c:v>-60.298000000000002</c:v>
                </c:pt>
                <c:pt idx="147">
                  <c:v>-60.35</c:v>
                </c:pt>
                <c:pt idx="148">
                  <c:v>-60.308999999999997</c:v>
                </c:pt>
                <c:pt idx="149">
                  <c:v>-60.36</c:v>
                </c:pt>
                <c:pt idx="150">
                  <c:v>-60.246000000000002</c:v>
                </c:pt>
                <c:pt idx="151">
                  <c:v>-60.113</c:v>
                </c:pt>
                <c:pt idx="152">
                  <c:v>-60.058999999999997</c:v>
                </c:pt>
                <c:pt idx="153">
                  <c:v>-60.079000000000001</c:v>
                </c:pt>
                <c:pt idx="154">
                  <c:v>-60.036000000000001</c:v>
                </c:pt>
                <c:pt idx="155">
                  <c:v>-60.042999999999999</c:v>
                </c:pt>
                <c:pt idx="156">
                  <c:v>-59.921999999999997</c:v>
                </c:pt>
                <c:pt idx="157">
                  <c:v>-59.968000000000004</c:v>
                </c:pt>
                <c:pt idx="158">
                  <c:v>-59.927999999999997</c:v>
                </c:pt>
                <c:pt idx="159">
                  <c:v>-59.899000000000001</c:v>
                </c:pt>
                <c:pt idx="160">
                  <c:v>-59.822000000000003</c:v>
                </c:pt>
                <c:pt idx="161">
                  <c:v>-59.723999999999997</c:v>
                </c:pt>
                <c:pt idx="162">
                  <c:v>-59.706000000000003</c:v>
                </c:pt>
                <c:pt idx="163">
                  <c:v>-59.665999999999997</c:v>
                </c:pt>
                <c:pt idx="164">
                  <c:v>-59.573</c:v>
                </c:pt>
                <c:pt idx="165">
                  <c:v>-59.529000000000003</c:v>
                </c:pt>
                <c:pt idx="166">
                  <c:v>-59.502000000000002</c:v>
                </c:pt>
                <c:pt idx="167">
                  <c:v>-59.454000000000001</c:v>
                </c:pt>
                <c:pt idx="168">
                  <c:v>-59.478999999999999</c:v>
                </c:pt>
                <c:pt idx="169">
                  <c:v>-59.395000000000003</c:v>
                </c:pt>
                <c:pt idx="170">
                  <c:v>-59.375</c:v>
                </c:pt>
                <c:pt idx="171">
                  <c:v>-59.420999999999999</c:v>
                </c:pt>
                <c:pt idx="172">
                  <c:v>-59.392000000000003</c:v>
                </c:pt>
                <c:pt idx="173">
                  <c:v>-59.329000000000001</c:v>
                </c:pt>
                <c:pt idx="174">
                  <c:v>-59.286999999999999</c:v>
                </c:pt>
                <c:pt idx="175">
                  <c:v>-59.22</c:v>
                </c:pt>
                <c:pt idx="176">
                  <c:v>-59.072000000000003</c:v>
                </c:pt>
                <c:pt idx="177">
                  <c:v>-59.058</c:v>
                </c:pt>
                <c:pt idx="178">
                  <c:v>-58.988999999999997</c:v>
                </c:pt>
                <c:pt idx="179">
                  <c:v>-58.908999999999999</c:v>
                </c:pt>
                <c:pt idx="180">
                  <c:v>-58.926000000000002</c:v>
                </c:pt>
                <c:pt idx="181">
                  <c:v>-58.829000000000001</c:v>
                </c:pt>
                <c:pt idx="182">
                  <c:v>-58.795000000000002</c:v>
                </c:pt>
                <c:pt idx="183">
                  <c:v>-58.783999999999999</c:v>
                </c:pt>
                <c:pt idx="184">
                  <c:v>-58.707999999999998</c:v>
                </c:pt>
                <c:pt idx="185">
                  <c:v>-58.808999999999997</c:v>
                </c:pt>
                <c:pt idx="186">
                  <c:v>-58.762</c:v>
                </c:pt>
                <c:pt idx="187">
                  <c:v>-58.667999999999999</c:v>
                </c:pt>
                <c:pt idx="188">
                  <c:v>-58.762999999999998</c:v>
                </c:pt>
                <c:pt idx="189">
                  <c:v>-58.759</c:v>
                </c:pt>
                <c:pt idx="190">
                  <c:v>-58.779000000000003</c:v>
                </c:pt>
                <c:pt idx="191">
                  <c:v>-58.79</c:v>
                </c:pt>
                <c:pt idx="192">
                  <c:v>-58.808</c:v>
                </c:pt>
                <c:pt idx="193">
                  <c:v>-58.887999999999998</c:v>
                </c:pt>
                <c:pt idx="194">
                  <c:v>-58.899000000000001</c:v>
                </c:pt>
                <c:pt idx="195">
                  <c:v>-58.936</c:v>
                </c:pt>
                <c:pt idx="196">
                  <c:v>-58.908000000000001</c:v>
                </c:pt>
                <c:pt idx="197">
                  <c:v>-59.039000000000001</c:v>
                </c:pt>
                <c:pt idx="198">
                  <c:v>-58.915999999999997</c:v>
                </c:pt>
                <c:pt idx="199">
                  <c:v>-58.875</c:v>
                </c:pt>
                <c:pt idx="200">
                  <c:v>-58.866</c:v>
                </c:pt>
                <c:pt idx="201">
                  <c:v>-58.777000000000001</c:v>
                </c:pt>
                <c:pt idx="202">
                  <c:v>-58.728000000000002</c:v>
                </c:pt>
                <c:pt idx="203">
                  <c:v>-58.706000000000003</c:v>
                </c:pt>
                <c:pt idx="204">
                  <c:v>-58.654000000000003</c:v>
                </c:pt>
                <c:pt idx="205">
                  <c:v>-58.634</c:v>
                </c:pt>
                <c:pt idx="206">
                  <c:v>-58.572000000000003</c:v>
                </c:pt>
                <c:pt idx="207">
                  <c:v>-58.649000000000001</c:v>
                </c:pt>
                <c:pt idx="208">
                  <c:v>-58.655000000000001</c:v>
                </c:pt>
                <c:pt idx="209">
                  <c:v>-58.720999999999997</c:v>
                </c:pt>
                <c:pt idx="210">
                  <c:v>-58.762</c:v>
                </c:pt>
                <c:pt idx="211">
                  <c:v>-58.634</c:v>
                </c:pt>
                <c:pt idx="212">
                  <c:v>-58.713999999999999</c:v>
                </c:pt>
                <c:pt idx="213">
                  <c:v>-58.624000000000002</c:v>
                </c:pt>
                <c:pt idx="214">
                  <c:v>-58.58</c:v>
                </c:pt>
                <c:pt idx="215">
                  <c:v>-58.564</c:v>
                </c:pt>
                <c:pt idx="216">
                  <c:v>-58.576000000000001</c:v>
                </c:pt>
                <c:pt idx="217">
                  <c:v>-58.73</c:v>
                </c:pt>
                <c:pt idx="218">
                  <c:v>-58.759</c:v>
                </c:pt>
                <c:pt idx="219">
                  <c:v>-58.81</c:v>
                </c:pt>
                <c:pt idx="220">
                  <c:v>-58.823999999999998</c:v>
                </c:pt>
                <c:pt idx="221">
                  <c:v>-58.802999999999997</c:v>
                </c:pt>
                <c:pt idx="222">
                  <c:v>-58.835999999999999</c:v>
                </c:pt>
                <c:pt idx="223">
                  <c:v>-58.722999999999999</c:v>
                </c:pt>
                <c:pt idx="224">
                  <c:v>-58.697000000000003</c:v>
                </c:pt>
                <c:pt idx="225">
                  <c:v>-58.597999999999999</c:v>
                </c:pt>
                <c:pt idx="226">
                  <c:v>-58.482999999999997</c:v>
                </c:pt>
                <c:pt idx="227">
                  <c:v>-58.542000000000002</c:v>
                </c:pt>
                <c:pt idx="228">
                  <c:v>-58.551000000000002</c:v>
                </c:pt>
                <c:pt idx="229">
                  <c:v>-58.585999999999999</c:v>
                </c:pt>
                <c:pt idx="230">
                  <c:v>-58.597000000000001</c:v>
                </c:pt>
                <c:pt idx="231">
                  <c:v>-58.756999999999998</c:v>
                </c:pt>
                <c:pt idx="232">
                  <c:v>-58.767000000000003</c:v>
                </c:pt>
                <c:pt idx="233">
                  <c:v>-58.789000000000001</c:v>
                </c:pt>
                <c:pt idx="234">
                  <c:v>-58.892000000000003</c:v>
                </c:pt>
                <c:pt idx="235">
                  <c:v>-59.07</c:v>
                </c:pt>
                <c:pt idx="236">
                  <c:v>-59.152999999999999</c:v>
                </c:pt>
                <c:pt idx="237">
                  <c:v>-59.271000000000001</c:v>
                </c:pt>
                <c:pt idx="238">
                  <c:v>-59.262999999999998</c:v>
                </c:pt>
                <c:pt idx="239">
                  <c:v>-59.262</c:v>
                </c:pt>
                <c:pt idx="240">
                  <c:v>-59.253</c:v>
                </c:pt>
                <c:pt idx="241">
                  <c:v>-59.17</c:v>
                </c:pt>
                <c:pt idx="242">
                  <c:v>-59.134</c:v>
                </c:pt>
                <c:pt idx="243">
                  <c:v>-59.113</c:v>
                </c:pt>
                <c:pt idx="244">
                  <c:v>-59.127000000000002</c:v>
                </c:pt>
                <c:pt idx="245">
                  <c:v>-59.09</c:v>
                </c:pt>
                <c:pt idx="246">
                  <c:v>-58.965000000000003</c:v>
                </c:pt>
                <c:pt idx="247">
                  <c:v>-59.055999999999997</c:v>
                </c:pt>
                <c:pt idx="248">
                  <c:v>-59.018999999999998</c:v>
                </c:pt>
                <c:pt idx="249">
                  <c:v>-58.966999999999999</c:v>
                </c:pt>
                <c:pt idx="250">
                  <c:v>-59.06</c:v>
                </c:pt>
                <c:pt idx="251">
                  <c:v>-59.148000000000003</c:v>
                </c:pt>
                <c:pt idx="252">
                  <c:v>-59.116</c:v>
                </c:pt>
                <c:pt idx="253">
                  <c:v>-59.161999999999999</c:v>
                </c:pt>
                <c:pt idx="254">
                  <c:v>-59.244</c:v>
                </c:pt>
                <c:pt idx="255">
                  <c:v>-59.295000000000002</c:v>
                </c:pt>
                <c:pt idx="256">
                  <c:v>-59.325000000000003</c:v>
                </c:pt>
                <c:pt idx="257">
                  <c:v>-59.375</c:v>
                </c:pt>
                <c:pt idx="258">
                  <c:v>-59.399000000000001</c:v>
                </c:pt>
                <c:pt idx="259">
                  <c:v>-59.576999999999998</c:v>
                </c:pt>
                <c:pt idx="260">
                  <c:v>-59.622</c:v>
                </c:pt>
                <c:pt idx="261">
                  <c:v>-59.601999999999997</c:v>
                </c:pt>
                <c:pt idx="262">
                  <c:v>-59.661999999999999</c:v>
                </c:pt>
                <c:pt idx="263">
                  <c:v>-59.686</c:v>
                </c:pt>
                <c:pt idx="264">
                  <c:v>-59.622</c:v>
                </c:pt>
                <c:pt idx="265">
                  <c:v>-59.759</c:v>
                </c:pt>
                <c:pt idx="266">
                  <c:v>-59.798999999999999</c:v>
                </c:pt>
                <c:pt idx="267">
                  <c:v>-59.841000000000001</c:v>
                </c:pt>
                <c:pt idx="268">
                  <c:v>-59.716000000000001</c:v>
                </c:pt>
                <c:pt idx="269">
                  <c:v>-59.764000000000003</c:v>
                </c:pt>
                <c:pt idx="270">
                  <c:v>-59.878999999999998</c:v>
                </c:pt>
                <c:pt idx="271">
                  <c:v>-59.868000000000002</c:v>
                </c:pt>
                <c:pt idx="272">
                  <c:v>-59.86</c:v>
                </c:pt>
                <c:pt idx="273">
                  <c:v>-59.881999999999998</c:v>
                </c:pt>
                <c:pt idx="274">
                  <c:v>-59.753999999999998</c:v>
                </c:pt>
                <c:pt idx="275">
                  <c:v>-59.609000000000002</c:v>
                </c:pt>
                <c:pt idx="276">
                  <c:v>-59.44</c:v>
                </c:pt>
                <c:pt idx="277">
                  <c:v>-59.363</c:v>
                </c:pt>
                <c:pt idx="278">
                  <c:v>-59.387999999999998</c:v>
                </c:pt>
                <c:pt idx="279">
                  <c:v>-59.372999999999998</c:v>
                </c:pt>
                <c:pt idx="280">
                  <c:v>-59.429000000000002</c:v>
                </c:pt>
                <c:pt idx="281">
                  <c:v>-59.566000000000003</c:v>
                </c:pt>
                <c:pt idx="282">
                  <c:v>-59.737000000000002</c:v>
                </c:pt>
                <c:pt idx="283">
                  <c:v>-59.960999999999999</c:v>
                </c:pt>
                <c:pt idx="284">
                  <c:v>-60.012</c:v>
                </c:pt>
                <c:pt idx="285">
                  <c:v>-60.036000000000001</c:v>
                </c:pt>
                <c:pt idx="286">
                  <c:v>-60.206000000000003</c:v>
                </c:pt>
                <c:pt idx="287">
                  <c:v>-60.207000000000001</c:v>
                </c:pt>
                <c:pt idx="288">
                  <c:v>-60.247</c:v>
                </c:pt>
                <c:pt idx="289">
                  <c:v>-60.387999999999998</c:v>
                </c:pt>
                <c:pt idx="290">
                  <c:v>-60.378999999999998</c:v>
                </c:pt>
                <c:pt idx="291">
                  <c:v>-60.363999999999997</c:v>
                </c:pt>
                <c:pt idx="292">
                  <c:v>-60.412999999999997</c:v>
                </c:pt>
                <c:pt idx="293">
                  <c:v>-60.386000000000003</c:v>
                </c:pt>
                <c:pt idx="294">
                  <c:v>-60.518999999999998</c:v>
                </c:pt>
                <c:pt idx="295">
                  <c:v>-60.575000000000003</c:v>
                </c:pt>
                <c:pt idx="296">
                  <c:v>-60.530999999999999</c:v>
                </c:pt>
                <c:pt idx="297">
                  <c:v>-60.442</c:v>
                </c:pt>
                <c:pt idx="298">
                  <c:v>-60.601999999999997</c:v>
                </c:pt>
                <c:pt idx="299">
                  <c:v>-60.539000000000001</c:v>
                </c:pt>
                <c:pt idx="300">
                  <c:v>-60.655000000000001</c:v>
                </c:pt>
                <c:pt idx="301">
                  <c:v>-60.587000000000003</c:v>
                </c:pt>
                <c:pt idx="302">
                  <c:v>-60.661000000000001</c:v>
                </c:pt>
                <c:pt idx="303">
                  <c:v>-60.707999999999998</c:v>
                </c:pt>
                <c:pt idx="304">
                  <c:v>-60.755000000000003</c:v>
                </c:pt>
                <c:pt idx="305">
                  <c:v>-60.796999999999997</c:v>
                </c:pt>
                <c:pt idx="306">
                  <c:v>-60.860999999999997</c:v>
                </c:pt>
                <c:pt idx="307">
                  <c:v>-60.892000000000003</c:v>
                </c:pt>
                <c:pt idx="308">
                  <c:v>-61.008000000000003</c:v>
                </c:pt>
                <c:pt idx="309">
                  <c:v>-61.012</c:v>
                </c:pt>
                <c:pt idx="310">
                  <c:v>-60.936</c:v>
                </c:pt>
                <c:pt idx="311">
                  <c:v>-60.982999999999997</c:v>
                </c:pt>
                <c:pt idx="312">
                  <c:v>-61.149000000000001</c:v>
                </c:pt>
                <c:pt idx="313">
                  <c:v>-61.15</c:v>
                </c:pt>
                <c:pt idx="314">
                  <c:v>-61.148000000000003</c:v>
                </c:pt>
                <c:pt idx="315">
                  <c:v>-61.19</c:v>
                </c:pt>
                <c:pt idx="316">
                  <c:v>-61.265999999999998</c:v>
                </c:pt>
                <c:pt idx="317">
                  <c:v>-61.267000000000003</c:v>
                </c:pt>
                <c:pt idx="318">
                  <c:v>-61.421999999999997</c:v>
                </c:pt>
                <c:pt idx="319">
                  <c:v>-61.439</c:v>
                </c:pt>
                <c:pt idx="320">
                  <c:v>-61.459000000000003</c:v>
                </c:pt>
                <c:pt idx="321">
                  <c:v>-61.524000000000001</c:v>
                </c:pt>
                <c:pt idx="322">
                  <c:v>-61.613</c:v>
                </c:pt>
                <c:pt idx="323">
                  <c:v>-61.668999999999997</c:v>
                </c:pt>
                <c:pt idx="324">
                  <c:v>-61.776000000000003</c:v>
                </c:pt>
                <c:pt idx="325">
                  <c:v>-61.680999999999997</c:v>
                </c:pt>
                <c:pt idx="326">
                  <c:v>-61.829000000000001</c:v>
                </c:pt>
                <c:pt idx="327">
                  <c:v>-61.86</c:v>
                </c:pt>
                <c:pt idx="328">
                  <c:v>-61.826999999999998</c:v>
                </c:pt>
                <c:pt idx="329">
                  <c:v>-61.968000000000004</c:v>
                </c:pt>
                <c:pt idx="330">
                  <c:v>-61.981999999999999</c:v>
                </c:pt>
                <c:pt idx="331">
                  <c:v>-62.033999999999999</c:v>
                </c:pt>
                <c:pt idx="332">
                  <c:v>-62.292000000000002</c:v>
                </c:pt>
                <c:pt idx="333">
                  <c:v>-62.223999999999997</c:v>
                </c:pt>
                <c:pt idx="334">
                  <c:v>-62.265999999999998</c:v>
                </c:pt>
                <c:pt idx="335">
                  <c:v>-62.356000000000002</c:v>
                </c:pt>
                <c:pt idx="336">
                  <c:v>-62.518999999999998</c:v>
                </c:pt>
                <c:pt idx="337">
                  <c:v>-62.334000000000003</c:v>
                </c:pt>
                <c:pt idx="338">
                  <c:v>-62.511000000000003</c:v>
                </c:pt>
                <c:pt idx="339">
                  <c:v>-62.572000000000003</c:v>
                </c:pt>
                <c:pt idx="340">
                  <c:v>-62.564</c:v>
                </c:pt>
                <c:pt idx="341">
                  <c:v>-62.533000000000001</c:v>
                </c:pt>
                <c:pt idx="342">
                  <c:v>-62.645000000000003</c:v>
                </c:pt>
                <c:pt idx="343">
                  <c:v>-62.62</c:v>
                </c:pt>
                <c:pt idx="344">
                  <c:v>-62.673000000000002</c:v>
                </c:pt>
                <c:pt idx="345">
                  <c:v>-62.816000000000003</c:v>
                </c:pt>
                <c:pt idx="346">
                  <c:v>-62.811999999999998</c:v>
                </c:pt>
                <c:pt idx="347">
                  <c:v>-62.933</c:v>
                </c:pt>
                <c:pt idx="348">
                  <c:v>-62.792999999999999</c:v>
                </c:pt>
                <c:pt idx="349">
                  <c:v>-62.860999999999997</c:v>
                </c:pt>
                <c:pt idx="350">
                  <c:v>-62.92</c:v>
                </c:pt>
                <c:pt idx="351">
                  <c:v>-62.98</c:v>
                </c:pt>
                <c:pt idx="352">
                  <c:v>-63.052</c:v>
                </c:pt>
                <c:pt idx="353">
                  <c:v>-63.203000000000003</c:v>
                </c:pt>
                <c:pt idx="354">
                  <c:v>-63.237000000000002</c:v>
                </c:pt>
                <c:pt idx="355">
                  <c:v>-63.548999999999999</c:v>
                </c:pt>
                <c:pt idx="356">
                  <c:v>-63.357999999999997</c:v>
                </c:pt>
                <c:pt idx="357">
                  <c:v>-63.447000000000003</c:v>
                </c:pt>
                <c:pt idx="358">
                  <c:v>-63.393999999999998</c:v>
                </c:pt>
                <c:pt idx="359">
                  <c:v>-63.481000000000002</c:v>
                </c:pt>
                <c:pt idx="360">
                  <c:v>-63.718000000000004</c:v>
                </c:pt>
                <c:pt idx="361">
                  <c:v>-63.837000000000003</c:v>
                </c:pt>
                <c:pt idx="362">
                  <c:v>-63.662999999999997</c:v>
                </c:pt>
                <c:pt idx="363">
                  <c:v>-63.866</c:v>
                </c:pt>
                <c:pt idx="364">
                  <c:v>-63.792000000000002</c:v>
                </c:pt>
                <c:pt idx="365">
                  <c:v>-63.886000000000003</c:v>
                </c:pt>
                <c:pt idx="366">
                  <c:v>-63.905999999999999</c:v>
                </c:pt>
                <c:pt idx="367">
                  <c:v>-63.981000000000002</c:v>
                </c:pt>
                <c:pt idx="368">
                  <c:v>-64.016000000000005</c:v>
                </c:pt>
                <c:pt idx="369">
                  <c:v>-64.122</c:v>
                </c:pt>
                <c:pt idx="370">
                  <c:v>-64.141999999999996</c:v>
                </c:pt>
                <c:pt idx="371">
                  <c:v>-64.218000000000004</c:v>
                </c:pt>
                <c:pt idx="372">
                  <c:v>-64.164000000000001</c:v>
                </c:pt>
                <c:pt idx="373">
                  <c:v>-64.311999999999998</c:v>
                </c:pt>
                <c:pt idx="374">
                  <c:v>-64.302000000000007</c:v>
                </c:pt>
                <c:pt idx="375">
                  <c:v>-64.36</c:v>
                </c:pt>
                <c:pt idx="376">
                  <c:v>-64.576999999999998</c:v>
                </c:pt>
                <c:pt idx="377">
                  <c:v>-64.522000000000006</c:v>
                </c:pt>
                <c:pt idx="378">
                  <c:v>-64.385000000000005</c:v>
                </c:pt>
                <c:pt idx="379">
                  <c:v>-64.507999999999996</c:v>
                </c:pt>
                <c:pt idx="380">
                  <c:v>-64.623999999999995</c:v>
                </c:pt>
                <c:pt idx="381">
                  <c:v>-64.745000000000005</c:v>
                </c:pt>
                <c:pt idx="382">
                  <c:v>-64.471000000000004</c:v>
                </c:pt>
                <c:pt idx="383">
                  <c:v>-64.718999999999994</c:v>
                </c:pt>
                <c:pt idx="384">
                  <c:v>-64.902000000000001</c:v>
                </c:pt>
                <c:pt idx="385">
                  <c:v>-64.763000000000005</c:v>
                </c:pt>
                <c:pt idx="386">
                  <c:v>-64.828000000000003</c:v>
                </c:pt>
                <c:pt idx="387">
                  <c:v>-64.822999999999993</c:v>
                </c:pt>
                <c:pt idx="388">
                  <c:v>-65.045000000000002</c:v>
                </c:pt>
                <c:pt idx="389">
                  <c:v>-65.176000000000002</c:v>
                </c:pt>
                <c:pt idx="390">
                  <c:v>-65.007999999999996</c:v>
                </c:pt>
                <c:pt idx="391">
                  <c:v>-65.009</c:v>
                </c:pt>
                <c:pt idx="392">
                  <c:v>-65.296000000000006</c:v>
                </c:pt>
                <c:pt idx="393">
                  <c:v>-65.397000000000006</c:v>
                </c:pt>
                <c:pt idx="394">
                  <c:v>-65.412999999999997</c:v>
                </c:pt>
                <c:pt idx="395">
                  <c:v>-65.495999999999995</c:v>
                </c:pt>
                <c:pt idx="396">
                  <c:v>-65.58</c:v>
                </c:pt>
                <c:pt idx="397">
                  <c:v>-65.567999999999998</c:v>
                </c:pt>
                <c:pt idx="398">
                  <c:v>-65.724999999999994</c:v>
                </c:pt>
                <c:pt idx="399">
                  <c:v>-65.647000000000006</c:v>
                </c:pt>
                <c:pt idx="400">
                  <c:v>-65.816999999999993</c:v>
                </c:pt>
                <c:pt idx="401">
                  <c:v>-65.826999999999998</c:v>
                </c:pt>
                <c:pt idx="402">
                  <c:v>-65.742999999999995</c:v>
                </c:pt>
                <c:pt idx="403">
                  <c:v>-66.091999999999999</c:v>
                </c:pt>
                <c:pt idx="404">
                  <c:v>-65.959999999999994</c:v>
                </c:pt>
                <c:pt idx="405">
                  <c:v>-65.936999999999998</c:v>
                </c:pt>
                <c:pt idx="406">
                  <c:v>-66.132000000000005</c:v>
                </c:pt>
                <c:pt idx="407">
                  <c:v>-66.150000000000006</c:v>
                </c:pt>
                <c:pt idx="408">
                  <c:v>-66.686000000000007</c:v>
                </c:pt>
                <c:pt idx="409">
                  <c:v>-66.631</c:v>
                </c:pt>
                <c:pt idx="410">
                  <c:v>-66.683999999999997</c:v>
                </c:pt>
                <c:pt idx="411">
                  <c:v>-66.819999999999993</c:v>
                </c:pt>
                <c:pt idx="412">
                  <c:v>-66.903000000000006</c:v>
                </c:pt>
                <c:pt idx="413">
                  <c:v>-66.587000000000003</c:v>
                </c:pt>
                <c:pt idx="414">
                  <c:v>-66.542000000000002</c:v>
                </c:pt>
                <c:pt idx="415">
                  <c:v>-66.742999999999995</c:v>
                </c:pt>
                <c:pt idx="416">
                  <c:v>-67.221999999999994</c:v>
                </c:pt>
                <c:pt idx="417">
                  <c:v>-66.814999999999998</c:v>
                </c:pt>
                <c:pt idx="418">
                  <c:v>-66.951999999999998</c:v>
                </c:pt>
                <c:pt idx="419">
                  <c:v>-67.287000000000006</c:v>
                </c:pt>
                <c:pt idx="420">
                  <c:v>-67.173000000000002</c:v>
                </c:pt>
                <c:pt idx="421">
                  <c:v>-67.209000000000003</c:v>
                </c:pt>
                <c:pt idx="422">
                  <c:v>-67.388000000000005</c:v>
                </c:pt>
                <c:pt idx="423">
                  <c:v>-67.495999999999995</c:v>
                </c:pt>
                <c:pt idx="424">
                  <c:v>-67.436000000000007</c:v>
                </c:pt>
                <c:pt idx="425">
                  <c:v>-67.281999999999996</c:v>
                </c:pt>
                <c:pt idx="426">
                  <c:v>-67.316000000000003</c:v>
                </c:pt>
                <c:pt idx="427">
                  <c:v>-67.570999999999998</c:v>
                </c:pt>
                <c:pt idx="428">
                  <c:v>-67.751000000000005</c:v>
                </c:pt>
                <c:pt idx="429">
                  <c:v>-67.278999999999996</c:v>
                </c:pt>
                <c:pt idx="430">
                  <c:v>-67.804000000000002</c:v>
                </c:pt>
                <c:pt idx="431">
                  <c:v>-67.629000000000005</c:v>
                </c:pt>
                <c:pt idx="432">
                  <c:v>-67.515000000000001</c:v>
                </c:pt>
                <c:pt idx="433">
                  <c:v>-67.825999999999993</c:v>
                </c:pt>
                <c:pt idx="434">
                  <c:v>-67.751000000000005</c:v>
                </c:pt>
                <c:pt idx="435">
                  <c:v>-67.656999999999996</c:v>
                </c:pt>
                <c:pt idx="436">
                  <c:v>-68.024000000000001</c:v>
                </c:pt>
                <c:pt idx="437">
                  <c:v>-67.953999999999994</c:v>
                </c:pt>
                <c:pt idx="438">
                  <c:v>-67.875</c:v>
                </c:pt>
                <c:pt idx="439">
                  <c:v>-68.337000000000003</c:v>
                </c:pt>
                <c:pt idx="440">
                  <c:v>-67.873999999999995</c:v>
                </c:pt>
                <c:pt idx="441">
                  <c:v>-67.850999999999999</c:v>
                </c:pt>
                <c:pt idx="442">
                  <c:v>-68.728999999999999</c:v>
                </c:pt>
                <c:pt idx="443">
                  <c:v>-68.045000000000002</c:v>
                </c:pt>
                <c:pt idx="444">
                  <c:v>-68.227999999999994</c:v>
                </c:pt>
                <c:pt idx="445">
                  <c:v>-68.552999999999997</c:v>
                </c:pt>
                <c:pt idx="446">
                  <c:v>-69.022999999999996</c:v>
                </c:pt>
                <c:pt idx="447">
                  <c:v>-68.522000000000006</c:v>
                </c:pt>
                <c:pt idx="448">
                  <c:v>-68.474999999999994</c:v>
                </c:pt>
                <c:pt idx="449">
                  <c:v>-68.751999999999995</c:v>
                </c:pt>
                <c:pt idx="450">
                  <c:v>-68.876000000000005</c:v>
                </c:pt>
                <c:pt idx="451">
                  <c:v>-68.492000000000004</c:v>
                </c:pt>
                <c:pt idx="452">
                  <c:v>-68.876999999999995</c:v>
                </c:pt>
                <c:pt idx="453">
                  <c:v>-68.543999999999997</c:v>
                </c:pt>
                <c:pt idx="454">
                  <c:v>-68.290000000000006</c:v>
                </c:pt>
                <c:pt idx="455">
                  <c:v>-68.658000000000001</c:v>
                </c:pt>
                <c:pt idx="456">
                  <c:v>-69.492000000000004</c:v>
                </c:pt>
                <c:pt idx="457">
                  <c:v>-68.664000000000001</c:v>
                </c:pt>
                <c:pt idx="458">
                  <c:v>-68.981999999999999</c:v>
                </c:pt>
                <c:pt idx="459">
                  <c:v>-69.540000000000006</c:v>
                </c:pt>
                <c:pt idx="460">
                  <c:v>-68.983000000000004</c:v>
                </c:pt>
                <c:pt idx="461">
                  <c:v>-69.302000000000007</c:v>
                </c:pt>
                <c:pt idx="462">
                  <c:v>-68.989999999999995</c:v>
                </c:pt>
                <c:pt idx="463">
                  <c:v>-69.793999999999997</c:v>
                </c:pt>
                <c:pt idx="464">
                  <c:v>-69.712999999999994</c:v>
                </c:pt>
                <c:pt idx="465">
                  <c:v>-69.292000000000002</c:v>
                </c:pt>
                <c:pt idx="466">
                  <c:v>-69.582999999999998</c:v>
                </c:pt>
                <c:pt idx="467">
                  <c:v>-69.760000000000005</c:v>
                </c:pt>
                <c:pt idx="468">
                  <c:v>-69.753</c:v>
                </c:pt>
                <c:pt idx="469">
                  <c:v>-70.180999999999997</c:v>
                </c:pt>
                <c:pt idx="470">
                  <c:v>-69.671999999999997</c:v>
                </c:pt>
                <c:pt idx="471">
                  <c:v>-69.605000000000004</c:v>
                </c:pt>
                <c:pt idx="472">
                  <c:v>-70.245999999999995</c:v>
                </c:pt>
                <c:pt idx="473">
                  <c:v>-69.989999999999995</c:v>
                </c:pt>
                <c:pt idx="474">
                  <c:v>-70.503</c:v>
                </c:pt>
                <c:pt idx="475">
                  <c:v>-71.16</c:v>
                </c:pt>
                <c:pt idx="476">
                  <c:v>-70.248000000000005</c:v>
                </c:pt>
                <c:pt idx="477">
                  <c:v>-69.516000000000005</c:v>
                </c:pt>
                <c:pt idx="478">
                  <c:v>-69.856999999999999</c:v>
                </c:pt>
                <c:pt idx="479">
                  <c:v>-70.716999999999999</c:v>
                </c:pt>
                <c:pt idx="480">
                  <c:v>-70.296000000000006</c:v>
                </c:pt>
                <c:pt idx="481">
                  <c:v>-70.245000000000005</c:v>
                </c:pt>
                <c:pt idx="482">
                  <c:v>-70.180999999999997</c:v>
                </c:pt>
                <c:pt idx="483">
                  <c:v>-69.968000000000004</c:v>
                </c:pt>
                <c:pt idx="484">
                  <c:v>-70.522000000000006</c:v>
                </c:pt>
                <c:pt idx="485">
                  <c:v>-70.227000000000004</c:v>
                </c:pt>
                <c:pt idx="486">
                  <c:v>-71.024000000000001</c:v>
                </c:pt>
                <c:pt idx="487">
                  <c:v>-70.356999999999999</c:v>
                </c:pt>
                <c:pt idx="488">
                  <c:v>-71.045000000000002</c:v>
                </c:pt>
                <c:pt idx="489">
                  <c:v>-71.180999999999997</c:v>
                </c:pt>
                <c:pt idx="490">
                  <c:v>-70.436000000000007</c:v>
                </c:pt>
                <c:pt idx="491">
                  <c:v>-70.843000000000004</c:v>
                </c:pt>
                <c:pt idx="492">
                  <c:v>-71.34</c:v>
                </c:pt>
                <c:pt idx="493">
                  <c:v>-70.777000000000001</c:v>
                </c:pt>
                <c:pt idx="494">
                  <c:v>-71.867000000000004</c:v>
                </c:pt>
                <c:pt idx="495">
                  <c:v>-70.667000000000002</c:v>
                </c:pt>
                <c:pt idx="496">
                  <c:v>-70.983999999999995</c:v>
                </c:pt>
                <c:pt idx="497">
                  <c:v>-71.817999999999998</c:v>
                </c:pt>
                <c:pt idx="498">
                  <c:v>-70.343999999999994</c:v>
                </c:pt>
                <c:pt idx="499">
                  <c:v>-71.441000000000003</c:v>
                </c:pt>
                <c:pt idx="500">
                  <c:v>-71.406000000000006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57-4288-A4B4-277C95C636F0}"/>
            </c:ext>
          </c:extLst>
        </c:ser>
        <c:ser>
          <c:idx val="7"/>
          <c:order val="1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Sheet1!$AC$36:$AC$536</c:f>
              <c:numCache>
                <c:formatCode>General</c:formatCode>
                <c:ptCount val="501"/>
                <c:pt idx="0">
                  <c:v>1925</c:v>
                </c:pt>
                <c:pt idx="1">
                  <c:v>1925.3</c:v>
                </c:pt>
                <c:pt idx="2">
                  <c:v>1925.6</c:v>
                </c:pt>
                <c:pt idx="3">
                  <c:v>1925.9</c:v>
                </c:pt>
                <c:pt idx="4">
                  <c:v>1926.2</c:v>
                </c:pt>
                <c:pt idx="5">
                  <c:v>1926.5</c:v>
                </c:pt>
                <c:pt idx="6">
                  <c:v>1926.8</c:v>
                </c:pt>
                <c:pt idx="7">
                  <c:v>1927.1</c:v>
                </c:pt>
                <c:pt idx="8">
                  <c:v>1927.4</c:v>
                </c:pt>
                <c:pt idx="9">
                  <c:v>1927.7</c:v>
                </c:pt>
                <c:pt idx="10">
                  <c:v>1928</c:v>
                </c:pt>
                <c:pt idx="11">
                  <c:v>1928.3</c:v>
                </c:pt>
                <c:pt idx="12">
                  <c:v>1928.6</c:v>
                </c:pt>
                <c:pt idx="13">
                  <c:v>1928.9</c:v>
                </c:pt>
                <c:pt idx="14">
                  <c:v>1929.2</c:v>
                </c:pt>
                <c:pt idx="15">
                  <c:v>1929.5</c:v>
                </c:pt>
                <c:pt idx="16">
                  <c:v>1929.8</c:v>
                </c:pt>
                <c:pt idx="17">
                  <c:v>1930.1</c:v>
                </c:pt>
                <c:pt idx="18">
                  <c:v>1930.4</c:v>
                </c:pt>
                <c:pt idx="19">
                  <c:v>1930.7</c:v>
                </c:pt>
                <c:pt idx="20">
                  <c:v>1931</c:v>
                </c:pt>
                <c:pt idx="21">
                  <c:v>1931.3</c:v>
                </c:pt>
                <c:pt idx="22">
                  <c:v>1931.6</c:v>
                </c:pt>
                <c:pt idx="23">
                  <c:v>1931.9</c:v>
                </c:pt>
                <c:pt idx="24">
                  <c:v>1932.2</c:v>
                </c:pt>
                <c:pt idx="25">
                  <c:v>1932.5</c:v>
                </c:pt>
                <c:pt idx="26">
                  <c:v>1932.8</c:v>
                </c:pt>
                <c:pt idx="27">
                  <c:v>1933.1</c:v>
                </c:pt>
                <c:pt idx="28">
                  <c:v>1933.4</c:v>
                </c:pt>
                <c:pt idx="29">
                  <c:v>1933.7</c:v>
                </c:pt>
                <c:pt idx="30">
                  <c:v>1934</c:v>
                </c:pt>
                <c:pt idx="31">
                  <c:v>1934.3</c:v>
                </c:pt>
                <c:pt idx="32">
                  <c:v>1934.6</c:v>
                </c:pt>
                <c:pt idx="33">
                  <c:v>1934.9</c:v>
                </c:pt>
                <c:pt idx="34">
                  <c:v>1935.2</c:v>
                </c:pt>
                <c:pt idx="35">
                  <c:v>1935.5</c:v>
                </c:pt>
                <c:pt idx="36">
                  <c:v>1935.8</c:v>
                </c:pt>
                <c:pt idx="37">
                  <c:v>1936.1</c:v>
                </c:pt>
                <c:pt idx="38">
                  <c:v>1936.4</c:v>
                </c:pt>
                <c:pt idx="39">
                  <c:v>1936.7</c:v>
                </c:pt>
                <c:pt idx="40">
                  <c:v>1937</c:v>
                </c:pt>
                <c:pt idx="41">
                  <c:v>1937.3</c:v>
                </c:pt>
                <c:pt idx="42">
                  <c:v>1937.6</c:v>
                </c:pt>
                <c:pt idx="43">
                  <c:v>1937.9</c:v>
                </c:pt>
                <c:pt idx="44">
                  <c:v>1938.2</c:v>
                </c:pt>
                <c:pt idx="45">
                  <c:v>1938.5</c:v>
                </c:pt>
                <c:pt idx="46">
                  <c:v>1938.8</c:v>
                </c:pt>
                <c:pt idx="47">
                  <c:v>1939.1</c:v>
                </c:pt>
                <c:pt idx="48">
                  <c:v>1939.4</c:v>
                </c:pt>
                <c:pt idx="49">
                  <c:v>1939.7</c:v>
                </c:pt>
                <c:pt idx="50">
                  <c:v>1940</c:v>
                </c:pt>
                <c:pt idx="51">
                  <c:v>1940.3</c:v>
                </c:pt>
                <c:pt idx="52">
                  <c:v>1940.6</c:v>
                </c:pt>
                <c:pt idx="53">
                  <c:v>1940.9</c:v>
                </c:pt>
                <c:pt idx="54">
                  <c:v>1941.2</c:v>
                </c:pt>
                <c:pt idx="55">
                  <c:v>1941.5</c:v>
                </c:pt>
                <c:pt idx="56">
                  <c:v>1941.8</c:v>
                </c:pt>
                <c:pt idx="57">
                  <c:v>1942.1</c:v>
                </c:pt>
                <c:pt idx="58">
                  <c:v>1942.4</c:v>
                </c:pt>
                <c:pt idx="59">
                  <c:v>1942.7</c:v>
                </c:pt>
                <c:pt idx="60">
                  <c:v>1943</c:v>
                </c:pt>
                <c:pt idx="61">
                  <c:v>1943.3</c:v>
                </c:pt>
                <c:pt idx="62">
                  <c:v>1943.6</c:v>
                </c:pt>
                <c:pt idx="63">
                  <c:v>1943.9</c:v>
                </c:pt>
                <c:pt idx="64">
                  <c:v>1944.2</c:v>
                </c:pt>
                <c:pt idx="65">
                  <c:v>1944.5</c:v>
                </c:pt>
                <c:pt idx="66">
                  <c:v>1944.8</c:v>
                </c:pt>
                <c:pt idx="67">
                  <c:v>1945.1</c:v>
                </c:pt>
                <c:pt idx="68">
                  <c:v>1945.4</c:v>
                </c:pt>
                <c:pt idx="69">
                  <c:v>1945.7</c:v>
                </c:pt>
                <c:pt idx="70">
                  <c:v>1946</c:v>
                </c:pt>
                <c:pt idx="71">
                  <c:v>1946.3</c:v>
                </c:pt>
                <c:pt idx="72">
                  <c:v>1946.6</c:v>
                </c:pt>
                <c:pt idx="73">
                  <c:v>1946.9</c:v>
                </c:pt>
                <c:pt idx="74">
                  <c:v>1947.2</c:v>
                </c:pt>
                <c:pt idx="75">
                  <c:v>1947.5</c:v>
                </c:pt>
                <c:pt idx="76">
                  <c:v>1947.8</c:v>
                </c:pt>
                <c:pt idx="77">
                  <c:v>1948.1</c:v>
                </c:pt>
                <c:pt idx="78">
                  <c:v>1948.4</c:v>
                </c:pt>
                <c:pt idx="79">
                  <c:v>1948.7</c:v>
                </c:pt>
                <c:pt idx="80">
                  <c:v>1949</c:v>
                </c:pt>
                <c:pt idx="81">
                  <c:v>1949.3</c:v>
                </c:pt>
                <c:pt idx="82">
                  <c:v>1949.6</c:v>
                </c:pt>
                <c:pt idx="83">
                  <c:v>1949.9</c:v>
                </c:pt>
                <c:pt idx="84">
                  <c:v>1950.2</c:v>
                </c:pt>
                <c:pt idx="85">
                  <c:v>1950.5</c:v>
                </c:pt>
                <c:pt idx="86">
                  <c:v>1950.8</c:v>
                </c:pt>
                <c:pt idx="87">
                  <c:v>1951.1</c:v>
                </c:pt>
                <c:pt idx="88">
                  <c:v>1951.4</c:v>
                </c:pt>
                <c:pt idx="89">
                  <c:v>1951.7</c:v>
                </c:pt>
                <c:pt idx="90">
                  <c:v>1952</c:v>
                </c:pt>
                <c:pt idx="91">
                  <c:v>1952.3</c:v>
                </c:pt>
                <c:pt idx="92">
                  <c:v>1952.6</c:v>
                </c:pt>
                <c:pt idx="93">
                  <c:v>1952.9</c:v>
                </c:pt>
                <c:pt idx="94">
                  <c:v>1953.2</c:v>
                </c:pt>
                <c:pt idx="95">
                  <c:v>1953.5</c:v>
                </c:pt>
                <c:pt idx="96">
                  <c:v>1953.8</c:v>
                </c:pt>
                <c:pt idx="97">
                  <c:v>1954.1</c:v>
                </c:pt>
                <c:pt idx="98">
                  <c:v>1954.4</c:v>
                </c:pt>
                <c:pt idx="99">
                  <c:v>1954.7</c:v>
                </c:pt>
                <c:pt idx="100">
                  <c:v>1955</c:v>
                </c:pt>
                <c:pt idx="101">
                  <c:v>1955.3</c:v>
                </c:pt>
                <c:pt idx="102">
                  <c:v>1955.6</c:v>
                </c:pt>
                <c:pt idx="103">
                  <c:v>1955.9</c:v>
                </c:pt>
                <c:pt idx="104">
                  <c:v>1956.2</c:v>
                </c:pt>
                <c:pt idx="105">
                  <c:v>1956.5</c:v>
                </c:pt>
                <c:pt idx="106">
                  <c:v>1956.8</c:v>
                </c:pt>
                <c:pt idx="107">
                  <c:v>1957.1</c:v>
                </c:pt>
                <c:pt idx="108">
                  <c:v>1957.4</c:v>
                </c:pt>
                <c:pt idx="109">
                  <c:v>1957.7</c:v>
                </c:pt>
                <c:pt idx="110">
                  <c:v>1958</c:v>
                </c:pt>
                <c:pt idx="111">
                  <c:v>1958.3</c:v>
                </c:pt>
                <c:pt idx="112">
                  <c:v>1958.6</c:v>
                </c:pt>
                <c:pt idx="113">
                  <c:v>1958.9</c:v>
                </c:pt>
                <c:pt idx="114">
                  <c:v>1959.2</c:v>
                </c:pt>
                <c:pt idx="115">
                  <c:v>1959.5</c:v>
                </c:pt>
                <c:pt idx="116">
                  <c:v>1959.8</c:v>
                </c:pt>
                <c:pt idx="117">
                  <c:v>1960.1</c:v>
                </c:pt>
                <c:pt idx="118">
                  <c:v>1960.4</c:v>
                </c:pt>
                <c:pt idx="119">
                  <c:v>1960.7</c:v>
                </c:pt>
                <c:pt idx="120">
                  <c:v>1961</c:v>
                </c:pt>
                <c:pt idx="121">
                  <c:v>1961.3</c:v>
                </c:pt>
                <c:pt idx="122">
                  <c:v>1961.6</c:v>
                </c:pt>
                <c:pt idx="123">
                  <c:v>1961.9</c:v>
                </c:pt>
                <c:pt idx="124">
                  <c:v>1962.2</c:v>
                </c:pt>
                <c:pt idx="125">
                  <c:v>1962.5</c:v>
                </c:pt>
                <c:pt idx="126">
                  <c:v>1962.8</c:v>
                </c:pt>
                <c:pt idx="127">
                  <c:v>1963.1</c:v>
                </c:pt>
                <c:pt idx="128">
                  <c:v>1963.4</c:v>
                </c:pt>
                <c:pt idx="129">
                  <c:v>1963.7</c:v>
                </c:pt>
                <c:pt idx="130">
                  <c:v>1964</c:v>
                </c:pt>
                <c:pt idx="131">
                  <c:v>1964.3</c:v>
                </c:pt>
                <c:pt idx="132">
                  <c:v>1964.6</c:v>
                </c:pt>
                <c:pt idx="133">
                  <c:v>1964.9</c:v>
                </c:pt>
                <c:pt idx="134">
                  <c:v>1965.2</c:v>
                </c:pt>
                <c:pt idx="135">
                  <c:v>1965.5</c:v>
                </c:pt>
                <c:pt idx="136">
                  <c:v>1965.8</c:v>
                </c:pt>
                <c:pt idx="137">
                  <c:v>1966.1</c:v>
                </c:pt>
                <c:pt idx="138">
                  <c:v>1966.4</c:v>
                </c:pt>
                <c:pt idx="139">
                  <c:v>1966.7</c:v>
                </c:pt>
                <c:pt idx="140">
                  <c:v>1967</c:v>
                </c:pt>
                <c:pt idx="141">
                  <c:v>1967.3</c:v>
                </c:pt>
                <c:pt idx="142">
                  <c:v>1967.6</c:v>
                </c:pt>
                <c:pt idx="143">
                  <c:v>1967.9</c:v>
                </c:pt>
                <c:pt idx="144">
                  <c:v>1968.2</c:v>
                </c:pt>
                <c:pt idx="145">
                  <c:v>1968.5</c:v>
                </c:pt>
                <c:pt idx="146">
                  <c:v>1968.8</c:v>
                </c:pt>
                <c:pt idx="147">
                  <c:v>1969.1</c:v>
                </c:pt>
                <c:pt idx="148">
                  <c:v>1969.4</c:v>
                </c:pt>
                <c:pt idx="149">
                  <c:v>1969.7</c:v>
                </c:pt>
                <c:pt idx="150">
                  <c:v>1970</c:v>
                </c:pt>
                <c:pt idx="151">
                  <c:v>1970.3</c:v>
                </c:pt>
                <c:pt idx="152">
                  <c:v>1970.6</c:v>
                </c:pt>
                <c:pt idx="153">
                  <c:v>1970.9</c:v>
                </c:pt>
                <c:pt idx="154">
                  <c:v>1971.2</c:v>
                </c:pt>
                <c:pt idx="155">
                  <c:v>1971.5</c:v>
                </c:pt>
                <c:pt idx="156">
                  <c:v>1971.8</c:v>
                </c:pt>
                <c:pt idx="157">
                  <c:v>1972.1</c:v>
                </c:pt>
                <c:pt idx="158">
                  <c:v>1972.4</c:v>
                </c:pt>
                <c:pt idx="159">
                  <c:v>1972.7</c:v>
                </c:pt>
                <c:pt idx="160">
                  <c:v>1973</c:v>
                </c:pt>
                <c:pt idx="161">
                  <c:v>1973.3</c:v>
                </c:pt>
                <c:pt idx="162">
                  <c:v>1973.6</c:v>
                </c:pt>
                <c:pt idx="163">
                  <c:v>1973.9</c:v>
                </c:pt>
                <c:pt idx="164">
                  <c:v>1974.2</c:v>
                </c:pt>
                <c:pt idx="165">
                  <c:v>1974.5</c:v>
                </c:pt>
                <c:pt idx="166">
                  <c:v>1974.8</c:v>
                </c:pt>
                <c:pt idx="167">
                  <c:v>1975.1</c:v>
                </c:pt>
                <c:pt idx="168">
                  <c:v>1975.4</c:v>
                </c:pt>
                <c:pt idx="169">
                  <c:v>1975.7</c:v>
                </c:pt>
                <c:pt idx="170">
                  <c:v>1976</c:v>
                </c:pt>
                <c:pt idx="171">
                  <c:v>1976.3</c:v>
                </c:pt>
                <c:pt idx="172">
                  <c:v>1976.6</c:v>
                </c:pt>
                <c:pt idx="173">
                  <c:v>1976.9</c:v>
                </c:pt>
                <c:pt idx="174">
                  <c:v>1977.2</c:v>
                </c:pt>
                <c:pt idx="175">
                  <c:v>1977.5</c:v>
                </c:pt>
                <c:pt idx="176">
                  <c:v>1977.8</c:v>
                </c:pt>
                <c:pt idx="177">
                  <c:v>1978.1</c:v>
                </c:pt>
                <c:pt idx="178">
                  <c:v>1978.4</c:v>
                </c:pt>
                <c:pt idx="179">
                  <c:v>1978.7</c:v>
                </c:pt>
                <c:pt idx="180">
                  <c:v>1979</c:v>
                </c:pt>
                <c:pt idx="181">
                  <c:v>1979.3</c:v>
                </c:pt>
                <c:pt idx="182">
                  <c:v>1979.6</c:v>
                </c:pt>
                <c:pt idx="183">
                  <c:v>1979.9</c:v>
                </c:pt>
                <c:pt idx="184">
                  <c:v>1980.2</c:v>
                </c:pt>
                <c:pt idx="185">
                  <c:v>1980.5</c:v>
                </c:pt>
                <c:pt idx="186">
                  <c:v>1980.8</c:v>
                </c:pt>
                <c:pt idx="187">
                  <c:v>1981.1</c:v>
                </c:pt>
                <c:pt idx="188">
                  <c:v>1981.4</c:v>
                </c:pt>
                <c:pt idx="189">
                  <c:v>1981.7</c:v>
                </c:pt>
                <c:pt idx="190">
                  <c:v>1982</c:v>
                </c:pt>
                <c:pt idx="191">
                  <c:v>1982.3</c:v>
                </c:pt>
                <c:pt idx="192">
                  <c:v>1982.6</c:v>
                </c:pt>
                <c:pt idx="193">
                  <c:v>1982.9</c:v>
                </c:pt>
                <c:pt idx="194">
                  <c:v>1983.2</c:v>
                </c:pt>
                <c:pt idx="195">
                  <c:v>1983.5</c:v>
                </c:pt>
                <c:pt idx="196">
                  <c:v>1983.8</c:v>
                </c:pt>
                <c:pt idx="197">
                  <c:v>1984.1</c:v>
                </c:pt>
                <c:pt idx="198">
                  <c:v>1984.4</c:v>
                </c:pt>
                <c:pt idx="199">
                  <c:v>1984.7</c:v>
                </c:pt>
                <c:pt idx="200">
                  <c:v>1985</c:v>
                </c:pt>
                <c:pt idx="201">
                  <c:v>1985.3</c:v>
                </c:pt>
                <c:pt idx="202">
                  <c:v>1985.6</c:v>
                </c:pt>
                <c:pt idx="203">
                  <c:v>1985.9</c:v>
                </c:pt>
                <c:pt idx="204">
                  <c:v>1986.2</c:v>
                </c:pt>
                <c:pt idx="205">
                  <c:v>1986.5</c:v>
                </c:pt>
                <c:pt idx="206">
                  <c:v>1986.8</c:v>
                </c:pt>
                <c:pt idx="207">
                  <c:v>1987.1</c:v>
                </c:pt>
                <c:pt idx="208">
                  <c:v>1987.4</c:v>
                </c:pt>
                <c:pt idx="209">
                  <c:v>1987.7</c:v>
                </c:pt>
                <c:pt idx="210">
                  <c:v>1988</c:v>
                </c:pt>
                <c:pt idx="211">
                  <c:v>1988.3</c:v>
                </c:pt>
                <c:pt idx="212">
                  <c:v>1988.6</c:v>
                </c:pt>
                <c:pt idx="213">
                  <c:v>1988.9</c:v>
                </c:pt>
                <c:pt idx="214">
                  <c:v>1989.2</c:v>
                </c:pt>
                <c:pt idx="215">
                  <c:v>1989.5</c:v>
                </c:pt>
                <c:pt idx="216">
                  <c:v>1989.8</c:v>
                </c:pt>
                <c:pt idx="217">
                  <c:v>1990.1</c:v>
                </c:pt>
                <c:pt idx="218">
                  <c:v>1990.4</c:v>
                </c:pt>
                <c:pt idx="219">
                  <c:v>1990.7</c:v>
                </c:pt>
                <c:pt idx="220">
                  <c:v>1991</c:v>
                </c:pt>
                <c:pt idx="221">
                  <c:v>1991.3</c:v>
                </c:pt>
                <c:pt idx="222">
                  <c:v>1991.6</c:v>
                </c:pt>
                <c:pt idx="223">
                  <c:v>1991.9</c:v>
                </c:pt>
                <c:pt idx="224">
                  <c:v>1992.2</c:v>
                </c:pt>
                <c:pt idx="225">
                  <c:v>1992.5</c:v>
                </c:pt>
                <c:pt idx="226">
                  <c:v>1992.8</c:v>
                </c:pt>
                <c:pt idx="227">
                  <c:v>1993.1</c:v>
                </c:pt>
                <c:pt idx="228">
                  <c:v>1993.4</c:v>
                </c:pt>
                <c:pt idx="229">
                  <c:v>1993.7</c:v>
                </c:pt>
                <c:pt idx="230">
                  <c:v>1994</c:v>
                </c:pt>
                <c:pt idx="231">
                  <c:v>1994.3</c:v>
                </c:pt>
                <c:pt idx="232">
                  <c:v>1994.6</c:v>
                </c:pt>
                <c:pt idx="233">
                  <c:v>1994.9</c:v>
                </c:pt>
                <c:pt idx="234">
                  <c:v>1995.2</c:v>
                </c:pt>
                <c:pt idx="235">
                  <c:v>1995.5</c:v>
                </c:pt>
                <c:pt idx="236">
                  <c:v>1995.8</c:v>
                </c:pt>
                <c:pt idx="237">
                  <c:v>1996.1</c:v>
                </c:pt>
                <c:pt idx="238">
                  <c:v>1996.4</c:v>
                </c:pt>
                <c:pt idx="239">
                  <c:v>1996.7</c:v>
                </c:pt>
                <c:pt idx="240">
                  <c:v>1997</c:v>
                </c:pt>
                <c:pt idx="241">
                  <c:v>1997.3</c:v>
                </c:pt>
                <c:pt idx="242">
                  <c:v>1997.6</c:v>
                </c:pt>
                <c:pt idx="243">
                  <c:v>1997.9</c:v>
                </c:pt>
                <c:pt idx="244">
                  <c:v>1998.2</c:v>
                </c:pt>
                <c:pt idx="245">
                  <c:v>1998.5</c:v>
                </c:pt>
                <c:pt idx="246">
                  <c:v>1998.8</c:v>
                </c:pt>
                <c:pt idx="247">
                  <c:v>1999.1</c:v>
                </c:pt>
                <c:pt idx="248">
                  <c:v>1999.4</c:v>
                </c:pt>
                <c:pt idx="249">
                  <c:v>1999.7</c:v>
                </c:pt>
                <c:pt idx="250">
                  <c:v>2000</c:v>
                </c:pt>
                <c:pt idx="251">
                  <c:v>2000.3</c:v>
                </c:pt>
                <c:pt idx="252">
                  <c:v>2000.6</c:v>
                </c:pt>
                <c:pt idx="253">
                  <c:v>2000.9</c:v>
                </c:pt>
                <c:pt idx="254">
                  <c:v>2001.2</c:v>
                </c:pt>
                <c:pt idx="255">
                  <c:v>2001.5</c:v>
                </c:pt>
                <c:pt idx="256">
                  <c:v>2001.8</c:v>
                </c:pt>
                <c:pt idx="257">
                  <c:v>2002.1</c:v>
                </c:pt>
                <c:pt idx="258">
                  <c:v>2002.4</c:v>
                </c:pt>
                <c:pt idx="259">
                  <c:v>2002.7</c:v>
                </c:pt>
                <c:pt idx="260">
                  <c:v>2003</c:v>
                </c:pt>
                <c:pt idx="261">
                  <c:v>2003.3</c:v>
                </c:pt>
                <c:pt idx="262">
                  <c:v>2003.6</c:v>
                </c:pt>
                <c:pt idx="263">
                  <c:v>2003.9</c:v>
                </c:pt>
                <c:pt idx="264">
                  <c:v>2004.2</c:v>
                </c:pt>
                <c:pt idx="265">
                  <c:v>2004.5</c:v>
                </c:pt>
                <c:pt idx="266">
                  <c:v>2004.8</c:v>
                </c:pt>
                <c:pt idx="267">
                  <c:v>2005.1</c:v>
                </c:pt>
                <c:pt idx="268">
                  <c:v>2005.4</c:v>
                </c:pt>
                <c:pt idx="269">
                  <c:v>2005.7</c:v>
                </c:pt>
                <c:pt idx="270">
                  <c:v>2006</c:v>
                </c:pt>
                <c:pt idx="271">
                  <c:v>2006.3</c:v>
                </c:pt>
                <c:pt idx="272">
                  <c:v>2006.6</c:v>
                </c:pt>
                <c:pt idx="273">
                  <c:v>2006.9</c:v>
                </c:pt>
                <c:pt idx="274">
                  <c:v>2007.2</c:v>
                </c:pt>
                <c:pt idx="275">
                  <c:v>2007.5</c:v>
                </c:pt>
                <c:pt idx="276">
                  <c:v>2007.8</c:v>
                </c:pt>
                <c:pt idx="277">
                  <c:v>2008.1</c:v>
                </c:pt>
                <c:pt idx="278">
                  <c:v>2008.4</c:v>
                </c:pt>
                <c:pt idx="279">
                  <c:v>2008.7</c:v>
                </c:pt>
                <c:pt idx="280">
                  <c:v>2009</c:v>
                </c:pt>
                <c:pt idx="281">
                  <c:v>2009.3</c:v>
                </c:pt>
                <c:pt idx="282">
                  <c:v>2009.6</c:v>
                </c:pt>
                <c:pt idx="283">
                  <c:v>2009.9</c:v>
                </c:pt>
                <c:pt idx="284">
                  <c:v>2010.2</c:v>
                </c:pt>
                <c:pt idx="285">
                  <c:v>2010.5</c:v>
                </c:pt>
                <c:pt idx="286">
                  <c:v>2010.8</c:v>
                </c:pt>
                <c:pt idx="287">
                  <c:v>2011.1</c:v>
                </c:pt>
                <c:pt idx="288">
                  <c:v>2011.4</c:v>
                </c:pt>
                <c:pt idx="289">
                  <c:v>2011.7</c:v>
                </c:pt>
                <c:pt idx="290">
                  <c:v>2012</c:v>
                </c:pt>
                <c:pt idx="291">
                  <c:v>2012.3</c:v>
                </c:pt>
                <c:pt idx="292">
                  <c:v>2012.6</c:v>
                </c:pt>
                <c:pt idx="293">
                  <c:v>2012.9</c:v>
                </c:pt>
                <c:pt idx="294">
                  <c:v>2013.2</c:v>
                </c:pt>
                <c:pt idx="295">
                  <c:v>2013.5</c:v>
                </c:pt>
                <c:pt idx="296">
                  <c:v>2013.8</c:v>
                </c:pt>
                <c:pt idx="297">
                  <c:v>2014.1</c:v>
                </c:pt>
                <c:pt idx="298">
                  <c:v>2014.4</c:v>
                </c:pt>
                <c:pt idx="299">
                  <c:v>2014.7</c:v>
                </c:pt>
                <c:pt idx="300">
                  <c:v>2015</c:v>
                </c:pt>
                <c:pt idx="301">
                  <c:v>2015.3</c:v>
                </c:pt>
                <c:pt idx="302">
                  <c:v>2015.6</c:v>
                </c:pt>
                <c:pt idx="303">
                  <c:v>2015.9</c:v>
                </c:pt>
                <c:pt idx="304">
                  <c:v>2016.2</c:v>
                </c:pt>
                <c:pt idx="305">
                  <c:v>2016.5</c:v>
                </c:pt>
                <c:pt idx="306">
                  <c:v>2016.8</c:v>
                </c:pt>
                <c:pt idx="307">
                  <c:v>2017.1</c:v>
                </c:pt>
                <c:pt idx="308">
                  <c:v>2017.4</c:v>
                </c:pt>
                <c:pt idx="309">
                  <c:v>2017.7</c:v>
                </c:pt>
                <c:pt idx="310">
                  <c:v>2018</c:v>
                </c:pt>
                <c:pt idx="311">
                  <c:v>2018.3</c:v>
                </c:pt>
                <c:pt idx="312">
                  <c:v>2018.6</c:v>
                </c:pt>
                <c:pt idx="313">
                  <c:v>2018.9</c:v>
                </c:pt>
                <c:pt idx="314">
                  <c:v>2019.2</c:v>
                </c:pt>
                <c:pt idx="315">
                  <c:v>2019.5</c:v>
                </c:pt>
                <c:pt idx="316">
                  <c:v>2019.8</c:v>
                </c:pt>
                <c:pt idx="317">
                  <c:v>2020.1</c:v>
                </c:pt>
                <c:pt idx="318">
                  <c:v>2020.4</c:v>
                </c:pt>
                <c:pt idx="319">
                  <c:v>2020.7</c:v>
                </c:pt>
                <c:pt idx="320">
                  <c:v>2021</c:v>
                </c:pt>
                <c:pt idx="321">
                  <c:v>2021.3</c:v>
                </c:pt>
                <c:pt idx="322">
                  <c:v>2021.6</c:v>
                </c:pt>
                <c:pt idx="323">
                  <c:v>2021.9</c:v>
                </c:pt>
                <c:pt idx="324">
                  <c:v>2022.2</c:v>
                </c:pt>
                <c:pt idx="325">
                  <c:v>2022.5</c:v>
                </c:pt>
                <c:pt idx="326">
                  <c:v>2022.8</c:v>
                </c:pt>
                <c:pt idx="327">
                  <c:v>2023.1</c:v>
                </c:pt>
                <c:pt idx="328">
                  <c:v>2023.4</c:v>
                </c:pt>
                <c:pt idx="329">
                  <c:v>2023.7</c:v>
                </c:pt>
                <c:pt idx="330">
                  <c:v>2024</c:v>
                </c:pt>
                <c:pt idx="331">
                  <c:v>2024.3</c:v>
                </c:pt>
                <c:pt idx="332">
                  <c:v>2024.6</c:v>
                </c:pt>
                <c:pt idx="333">
                  <c:v>2024.9</c:v>
                </c:pt>
                <c:pt idx="334">
                  <c:v>2025.2</c:v>
                </c:pt>
                <c:pt idx="335">
                  <c:v>2025.5</c:v>
                </c:pt>
                <c:pt idx="336">
                  <c:v>2025.8</c:v>
                </c:pt>
                <c:pt idx="337">
                  <c:v>2026.1</c:v>
                </c:pt>
                <c:pt idx="338">
                  <c:v>2026.4</c:v>
                </c:pt>
                <c:pt idx="339">
                  <c:v>2026.7</c:v>
                </c:pt>
                <c:pt idx="340">
                  <c:v>2027</c:v>
                </c:pt>
                <c:pt idx="341">
                  <c:v>2027.3</c:v>
                </c:pt>
                <c:pt idx="342">
                  <c:v>2027.6</c:v>
                </c:pt>
                <c:pt idx="343">
                  <c:v>2027.9</c:v>
                </c:pt>
                <c:pt idx="344">
                  <c:v>2028.2</c:v>
                </c:pt>
                <c:pt idx="345">
                  <c:v>2028.5</c:v>
                </c:pt>
                <c:pt idx="346">
                  <c:v>2028.8</c:v>
                </c:pt>
                <c:pt idx="347">
                  <c:v>2029.1</c:v>
                </c:pt>
                <c:pt idx="348">
                  <c:v>2029.4</c:v>
                </c:pt>
                <c:pt idx="349">
                  <c:v>2029.7</c:v>
                </c:pt>
                <c:pt idx="350">
                  <c:v>2030</c:v>
                </c:pt>
                <c:pt idx="351">
                  <c:v>2030.3</c:v>
                </c:pt>
                <c:pt idx="352">
                  <c:v>2030.6</c:v>
                </c:pt>
                <c:pt idx="353">
                  <c:v>2030.9</c:v>
                </c:pt>
                <c:pt idx="354">
                  <c:v>2031.2</c:v>
                </c:pt>
                <c:pt idx="355">
                  <c:v>2031.5</c:v>
                </c:pt>
                <c:pt idx="356">
                  <c:v>2031.8</c:v>
                </c:pt>
                <c:pt idx="357">
                  <c:v>2032.1</c:v>
                </c:pt>
                <c:pt idx="358">
                  <c:v>2032.4</c:v>
                </c:pt>
                <c:pt idx="359">
                  <c:v>2032.7</c:v>
                </c:pt>
                <c:pt idx="360">
                  <c:v>2033</c:v>
                </c:pt>
                <c:pt idx="361">
                  <c:v>2033.3</c:v>
                </c:pt>
                <c:pt idx="362">
                  <c:v>2033.6</c:v>
                </c:pt>
                <c:pt idx="363">
                  <c:v>2033.9</c:v>
                </c:pt>
                <c:pt idx="364">
                  <c:v>2034.2</c:v>
                </c:pt>
                <c:pt idx="365">
                  <c:v>2034.5</c:v>
                </c:pt>
                <c:pt idx="366">
                  <c:v>2034.8</c:v>
                </c:pt>
                <c:pt idx="367">
                  <c:v>2035.1</c:v>
                </c:pt>
                <c:pt idx="368">
                  <c:v>2035.4</c:v>
                </c:pt>
                <c:pt idx="369">
                  <c:v>2035.7</c:v>
                </c:pt>
                <c:pt idx="370">
                  <c:v>2036</c:v>
                </c:pt>
                <c:pt idx="371">
                  <c:v>2036.3</c:v>
                </c:pt>
                <c:pt idx="372">
                  <c:v>2036.6</c:v>
                </c:pt>
                <c:pt idx="373">
                  <c:v>2036.9</c:v>
                </c:pt>
                <c:pt idx="374">
                  <c:v>2037.2</c:v>
                </c:pt>
                <c:pt idx="375">
                  <c:v>2037.5</c:v>
                </c:pt>
                <c:pt idx="376">
                  <c:v>2037.8</c:v>
                </c:pt>
                <c:pt idx="377">
                  <c:v>2038.1</c:v>
                </c:pt>
                <c:pt idx="378">
                  <c:v>2038.4</c:v>
                </c:pt>
                <c:pt idx="379">
                  <c:v>2038.7</c:v>
                </c:pt>
                <c:pt idx="380">
                  <c:v>2039</c:v>
                </c:pt>
                <c:pt idx="381">
                  <c:v>2039.3</c:v>
                </c:pt>
                <c:pt idx="382">
                  <c:v>2039.6</c:v>
                </c:pt>
                <c:pt idx="383">
                  <c:v>2039.9</c:v>
                </c:pt>
                <c:pt idx="384">
                  <c:v>2040.2</c:v>
                </c:pt>
                <c:pt idx="385">
                  <c:v>2040.5</c:v>
                </c:pt>
                <c:pt idx="386">
                  <c:v>2040.8</c:v>
                </c:pt>
                <c:pt idx="387">
                  <c:v>2041.1</c:v>
                </c:pt>
                <c:pt idx="388">
                  <c:v>2041.4</c:v>
                </c:pt>
                <c:pt idx="389">
                  <c:v>2041.7</c:v>
                </c:pt>
                <c:pt idx="390">
                  <c:v>2042</c:v>
                </c:pt>
                <c:pt idx="391">
                  <c:v>2042.3</c:v>
                </c:pt>
                <c:pt idx="392">
                  <c:v>2042.6</c:v>
                </c:pt>
                <c:pt idx="393">
                  <c:v>2042.9</c:v>
                </c:pt>
                <c:pt idx="394">
                  <c:v>2043.2</c:v>
                </c:pt>
                <c:pt idx="395">
                  <c:v>2043.5</c:v>
                </c:pt>
                <c:pt idx="396">
                  <c:v>2043.8</c:v>
                </c:pt>
                <c:pt idx="397">
                  <c:v>2044.1</c:v>
                </c:pt>
                <c:pt idx="398">
                  <c:v>2044.4</c:v>
                </c:pt>
                <c:pt idx="399">
                  <c:v>2044.7</c:v>
                </c:pt>
                <c:pt idx="400">
                  <c:v>2045</c:v>
                </c:pt>
                <c:pt idx="401">
                  <c:v>2045.3</c:v>
                </c:pt>
                <c:pt idx="402">
                  <c:v>2045.6</c:v>
                </c:pt>
                <c:pt idx="403">
                  <c:v>2045.9</c:v>
                </c:pt>
                <c:pt idx="404">
                  <c:v>2046.2</c:v>
                </c:pt>
                <c:pt idx="405">
                  <c:v>2046.5</c:v>
                </c:pt>
                <c:pt idx="406">
                  <c:v>2046.8</c:v>
                </c:pt>
                <c:pt idx="407">
                  <c:v>2047.1</c:v>
                </c:pt>
                <c:pt idx="408">
                  <c:v>2047.4</c:v>
                </c:pt>
                <c:pt idx="409">
                  <c:v>2047.7</c:v>
                </c:pt>
                <c:pt idx="410">
                  <c:v>2048</c:v>
                </c:pt>
                <c:pt idx="411">
                  <c:v>2048.3000000000002</c:v>
                </c:pt>
                <c:pt idx="412">
                  <c:v>2048.6</c:v>
                </c:pt>
                <c:pt idx="413">
                  <c:v>2048.9</c:v>
                </c:pt>
                <c:pt idx="414">
                  <c:v>2049.1999999999998</c:v>
                </c:pt>
                <c:pt idx="415">
                  <c:v>2049.5</c:v>
                </c:pt>
                <c:pt idx="416">
                  <c:v>2049.8000000000002</c:v>
                </c:pt>
                <c:pt idx="417">
                  <c:v>2050.1</c:v>
                </c:pt>
                <c:pt idx="418">
                  <c:v>2050.4</c:v>
                </c:pt>
                <c:pt idx="419">
                  <c:v>2050.6999999999998</c:v>
                </c:pt>
                <c:pt idx="420">
                  <c:v>2051</c:v>
                </c:pt>
                <c:pt idx="421">
                  <c:v>2051.3000000000002</c:v>
                </c:pt>
                <c:pt idx="422">
                  <c:v>2051.6</c:v>
                </c:pt>
                <c:pt idx="423">
                  <c:v>2051.9</c:v>
                </c:pt>
                <c:pt idx="424">
                  <c:v>2052.1999999999998</c:v>
                </c:pt>
                <c:pt idx="425">
                  <c:v>2052.5</c:v>
                </c:pt>
                <c:pt idx="426">
                  <c:v>2052.8000000000002</c:v>
                </c:pt>
                <c:pt idx="427">
                  <c:v>2053.1</c:v>
                </c:pt>
                <c:pt idx="428">
                  <c:v>2053.4</c:v>
                </c:pt>
                <c:pt idx="429">
                  <c:v>2053.6999999999998</c:v>
                </c:pt>
                <c:pt idx="430">
                  <c:v>2054</c:v>
                </c:pt>
                <c:pt idx="431">
                  <c:v>2054.3000000000002</c:v>
                </c:pt>
                <c:pt idx="432">
                  <c:v>2054.6</c:v>
                </c:pt>
                <c:pt idx="433">
                  <c:v>2054.9</c:v>
                </c:pt>
                <c:pt idx="434">
                  <c:v>2055.1999999999998</c:v>
                </c:pt>
                <c:pt idx="435">
                  <c:v>2055.5</c:v>
                </c:pt>
                <c:pt idx="436">
                  <c:v>2055.8000000000002</c:v>
                </c:pt>
                <c:pt idx="437">
                  <c:v>2056.1</c:v>
                </c:pt>
                <c:pt idx="438">
                  <c:v>2056.4</c:v>
                </c:pt>
                <c:pt idx="439">
                  <c:v>2056.6999999999998</c:v>
                </c:pt>
                <c:pt idx="440">
                  <c:v>2057</c:v>
                </c:pt>
                <c:pt idx="441">
                  <c:v>2057.3000000000002</c:v>
                </c:pt>
                <c:pt idx="442">
                  <c:v>2057.6</c:v>
                </c:pt>
                <c:pt idx="443">
                  <c:v>2057.9</c:v>
                </c:pt>
                <c:pt idx="444">
                  <c:v>2058.1999999999998</c:v>
                </c:pt>
                <c:pt idx="445">
                  <c:v>2058.5</c:v>
                </c:pt>
                <c:pt idx="446">
                  <c:v>2058.8000000000002</c:v>
                </c:pt>
                <c:pt idx="447">
                  <c:v>2059.1</c:v>
                </c:pt>
                <c:pt idx="448">
                  <c:v>2059.4</c:v>
                </c:pt>
                <c:pt idx="449">
                  <c:v>2059.6999999999998</c:v>
                </c:pt>
                <c:pt idx="450">
                  <c:v>2060</c:v>
                </c:pt>
                <c:pt idx="451">
                  <c:v>2060.3000000000002</c:v>
                </c:pt>
                <c:pt idx="452">
                  <c:v>2060.6</c:v>
                </c:pt>
                <c:pt idx="453">
                  <c:v>2060.9</c:v>
                </c:pt>
                <c:pt idx="454">
                  <c:v>2061.1999999999998</c:v>
                </c:pt>
                <c:pt idx="455">
                  <c:v>2061.5</c:v>
                </c:pt>
                <c:pt idx="456">
                  <c:v>2061.8000000000002</c:v>
                </c:pt>
                <c:pt idx="457">
                  <c:v>2062.1</c:v>
                </c:pt>
                <c:pt idx="458">
                  <c:v>2062.4</c:v>
                </c:pt>
                <c:pt idx="459">
                  <c:v>2062.6999999999998</c:v>
                </c:pt>
                <c:pt idx="460">
                  <c:v>2063</c:v>
                </c:pt>
                <c:pt idx="461">
                  <c:v>2063.3000000000002</c:v>
                </c:pt>
                <c:pt idx="462">
                  <c:v>2063.6</c:v>
                </c:pt>
                <c:pt idx="463">
                  <c:v>2063.9</c:v>
                </c:pt>
                <c:pt idx="464">
                  <c:v>2064.1999999999998</c:v>
                </c:pt>
                <c:pt idx="465">
                  <c:v>2064.5</c:v>
                </c:pt>
                <c:pt idx="466">
                  <c:v>2064.8000000000002</c:v>
                </c:pt>
                <c:pt idx="467">
                  <c:v>2065.1</c:v>
                </c:pt>
                <c:pt idx="468">
                  <c:v>2065.4</c:v>
                </c:pt>
                <c:pt idx="469">
                  <c:v>2065.6999999999998</c:v>
                </c:pt>
                <c:pt idx="470">
                  <c:v>2066</c:v>
                </c:pt>
                <c:pt idx="471">
                  <c:v>2066.3000000000002</c:v>
                </c:pt>
                <c:pt idx="472">
                  <c:v>2066.6</c:v>
                </c:pt>
                <c:pt idx="473">
                  <c:v>2066.9</c:v>
                </c:pt>
                <c:pt idx="474">
                  <c:v>2067.1999999999998</c:v>
                </c:pt>
                <c:pt idx="475">
                  <c:v>2067.5</c:v>
                </c:pt>
                <c:pt idx="476">
                  <c:v>2067.8000000000002</c:v>
                </c:pt>
                <c:pt idx="477">
                  <c:v>2068.1</c:v>
                </c:pt>
                <c:pt idx="478">
                  <c:v>2068.4</c:v>
                </c:pt>
                <c:pt idx="479">
                  <c:v>2068.6999999999998</c:v>
                </c:pt>
                <c:pt idx="480">
                  <c:v>2069</c:v>
                </c:pt>
                <c:pt idx="481">
                  <c:v>2069.3000000000002</c:v>
                </c:pt>
                <c:pt idx="482">
                  <c:v>2069.6</c:v>
                </c:pt>
                <c:pt idx="483">
                  <c:v>2069.9</c:v>
                </c:pt>
                <c:pt idx="484">
                  <c:v>2070.1999999999998</c:v>
                </c:pt>
                <c:pt idx="485">
                  <c:v>2070.5</c:v>
                </c:pt>
                <c:pt idx="486">
                  <c:v>2070.8000000000002</c:v>
                </c:pt>
                <c:pt idx="487">
                  <c:v>2071.1</c:v>
                </c:pt>
                <c:pt idx="488">
                  <c:v>2071.4</c:v>
                </c:pt>
                <c:pt idx="489">
                  <c:v>2071.6999999999998</c:v>
                </c:pt>
                <c:pt idx="490">
                  <c:v>2072</c:v>
                </c:pt>
                <c:pt idx="491">
                  <c:v>2072.3000000000002</c:v>
                </c:pt>
                <c:pt idx="492">
                  <c:v>2072.6</c:v>
                </c:pt>
                <c:pt idx="493">
                  <c:v>2072.9</c:v>
                </c:pt>
                <c:pt idx="494">
                  <c:v>2073.1999999999998</c:v>
                </c:pt>
                <c:pt idx="495">
                  <c:v>2073.5</c:v>
                </c:pt>
                <c:pt idx="496">
                  <c:v>2073.8000000000002</c:v>
                </c:pt>
                <c:pt idx="497">
                  <c:v>2074.1</c:v>
                </c:pt>
                <c:pt idx="498">
                  <c:v>2074.4</c:v>
                </c:pt>
                <c:pt idx="499">
                  <c:v>2074.6999999999998</c:v>
                </c:pt>
                <c:pt idx="500">
                  <c:v>2075</c:v>
                </c:pt>
              </c:numCache>
            </c:numRef>
          </c:xVal>
          <c:yVal>
            <c:numRef>
              <c:f>Sheet1!$AD$36:$AD$536</c:f>
              <c:numCache>
                <c:formatCode>General</c:formatCode>
                <c:ptCount val="501"/>
                <c:pt idx="0">
                  <c:v>-210</c:v>
                </c:pt>
                <c:pt idx="1">
                  <c:v>-210</c:v>
                </c:pt>
                <c:pt idx="2">
                  <c:v>-210</c:v>
                </c:pt>
                <c:pt idx="3">
                  <c:v>-79.453000000000003</c:v>
                </c:pt>
                <c:pt idx="4">
                  <c:v>-78.721999999999994</c:v>
                </c:pt>
                <c:pt idx="5">
                  <c:v>-73.549000000000007</c:v>
                </c:pt>
                <c:pt idx="6">
                  <c:v>-79.230999999999995</c:v>
                </c:pt>
                <c:pt idx="7">
                  <c:v>-210</c:v>
                </c:pt>
                <c:pt idx="8">
                  <c:v>-210</c:v>
                </c:pt>
                <c:pt idx="9">
                  <c:v>-79.3</c:v>
                </c:pt>
                <c:pt idx="10">
                  <c:v>-210</c:v>
                </c:pt>
                <c:pt idx="11">
                  <c:v>-80.697999999999993</c:v>
                </c:pt>
                <c:pt idx="12">
                  <c:v>-85.031000000000006</c:v>
                </c:pt>
                <c:pt idx="13">
                  <c:v>-210</c:v>
                </c:pt>
                <c:pt idx="14">
                  <c:v>-210</c:v>
                </c:pt>
                <c:pt idx="15">
                  <c:v>-210</c:v>
                </c:pt>
                <c:pt idx="16">
                  <c:v>-83.692999999999998</c:v>
                </c:pt>
                <c:pt idx="17">
                  <c:v>-210</c:v>
                </c:pt>
                <c:pt idx="18">
                  <c:v>-84.012</c:v>
                </c:pt>
                <c:pt idx="19">
                  <c:v>-210</c:v>
                </c:pt>
                <c:pt idx="20">
                  <c:v>-84.686000000000007</c:v>
                </c:pt>
                <c:pt idx="21">
                  <c:v>-210</c:v>
                </c:pt>
                <c:pt idx="22">
                  <c:v>-210</c:v>
                </c:pt>
                <c:pt idx="23">
                  <c:v>-90.968999999999994</c:v>
                </c:pt>
                <c:pt idx="24">
                  <c:v>-75.771000000000001</c:v>
                </c:pt>
                <c:pt idx="25">
                  <c:v>-87.319000000000003</c:v>
                </c:pt>
                <c:pt idx="26">
                  <c:v>-76.540000000000006</c:v>
                </c:pt>
                <c:pt idx="27">
                  <c:v>-76.983000000000004</c:v>
                </c:pt>
                <c:pt idx="28">
                  <c:v>-77.319000000000003</c:v>
                </c:pt>
                <c:pt idx="29">
                  <c:v>-75.905000000000001</c:v>
                </c:pt>
                <c:pt idx="30">
                  <c:v>-210</c:v>
                </c:pt>
                <c:pt idx="31">
                  <c:v>-210</c:v>
                </c:pt>
                <c:pt idx="32">
                  <c:v>-82.653000000000006</c:v>
                </c:pt>
                <c:pt idx="33">
                  <c:v>-77.899000000000001</c:v>
                </c:pt>
                <c:pt idx="34">
                  <c:v>-76.179000000000002</c:v>
                </c:pt>
                <c:pt idx="35">
                  <c:v>-210</c:v>
                </c:pt>
                <c:pt idx="36">
                  <c:v>-77.061999999999998</c:v>
                </c:pt>
                <c:pt idx="37">
                  <c:v>-78.507999999999996</c:v>
                </c:pt>
                <c:pt idx="38">
                  <c:v>-78.137</c:v>
                </c:pt>
                <c:pt idx="39">
                  <c:v>-210</c:v>
                </c:pt>
                <c:pt idx="40">
                  <c:v>-210</c:v>
                </c:pt>
                <c:pt idx="41">
                  <c:v>-81.647999999999996</c:v>
                </c:pt>
                <c:pt idx="42">
                  <c:v>-87.231999999999999</c:v>
                </c:pt>
                <c:pt idx="43">
                  <c:v>-77.951999999999998</c:v>
                </c:pt>
                <c:pt idx="44">
                  <c:v>-89.194000000000003</c:v>
                </c:pt>
                <c:pt idx="45">
                  <c:v>-80.707999999999998</c:v>
                </c:pt>
                <c:pt idx="46">
                  <c:v>-79.177000000000007</c:v>
                </c:pt>
                <c:pt idx="47">
                  <c:v>-79.325999999999993</c:v>
                </c:pt>
                <c:pt idx="48">
                  <c:v>-80.644000000000005</c:v>
                </c:pt>
                <c:pt idx="49">
                  <c:v>-90.676000000000002</c:v>
                </c:pt>
                <c:pt idx="50">
                  <c:v>-79.238</c:v>
                </c:pt>
                <c:pt idx="51">
                  <c:v>-210</c:v>
                </c:pt>
                <c:pt idx="52">
                  <c:v>-76.832999999999998</c:v>
                </c:pt>
                <c:pt idx="53">
                  <c:v>-77.747</c:v>
                </c:pt>
                <c:pt idx="54">
                  <c:v>-76.295000000000002</c:v>
                </c:pt>
                <c:pt idx="55">
                  <c:v>-77.543999999999997</c:v>
                </c:pt>
                <c:pt idx="56">
                  <c:v>-78.379000000000005</c:v>
                </c:pt>
                <c:pt idx="57">
                  <c:v>-78.400000000000006</c:v>
                </c:pt>
                <c:pt idx="58">
                  <c:v>-210</c:v>
                </c:pt>
                <c:pt idx="59">
                  <c:v>-80.872</c:v>
                </c:pt>
                <c:pt idx="60">
                  <c:v>-78.435000000000002</c:v>
                </c:pt>
                <c:pt idx="61">
                  <c:v>-75.816000000000003</c:v>
                </c:pt>
                <c:pt idx="62">
                  <c:v>-80.78</c:v>
                </c:pt>
                <c:pt idx="63">
                  <c:v>-88.245000000000005</c:v>
                </c:pt>
                <c:pt idx="64">
                  <c:v>-78.879000000000005</c:v>
                </c:pt>
                <c:pt idx="65">
                  <c:v>-78.513999999999996</c:v>
                </c:pt>
                <c:pt idx="66">
                  <c:v>-76.150999999999996</c:v>
                </c:pt>
                <c:pt idx="67">
                  <c:v>-76.430999999999997</c:v>
                </c:pt>
                <c:pt idx="68">
                  <c:v>-75.94</c:v>
                </c:pt>
                <c:pt idx="69">
                  <c:v>-74.926000000000002</c:v>
                </c:pt>
                <c:pt idx="70">
                  <c:v>-95.801000000000002</c:v>
                </c:pt>
                <c:pt idx="71">
                  <c:v>-80.215000000000003</c:v>
                </c:pt>
                <c:pt idx="72">
                  <c:v>-79.622</c:v>
                </c:pt>
                <c:pt idx="73">
                  <c:v>-75.703000000000003</c:v>
                </c:pt>
                <c:pt idx="74">
                  <c:v>-78.912000000000006</c:v>
                </c:pt>
                <c:pt idx="75">
                  <c:v>-77.852999999999994</c:v>
                </c:pt>
                <c:pt idx="76">
                  <c:v>-74.863</c:v>
                </c:pt>
                <c:pt idx="77">
                  <c:v>-73.474000000000004</c:v>
                </c:pt>
                <c:pt idx="78">
                  <c:v>-73.596999999999994</c:v>
                </c:pt>
                <c:pt idx="79">
                  <c:v>-73.739999999999995</c:v>
                </c:pt>
                <c:pt idx="80">
                  <c:v>-73.635999999999996</c:v>
                </c:pt>
                <c:pt idx="81">
                  <c:v>-73.766000000000005</c:v>
                </c:pt>
                <c:pt idx="82">
                  <c:v>-76.742999999999995</c:v>
                </c:pt>
                <c:pt idx="83">
                  <c:v>-76.757999999999996</c:v>
                </c:pt>
                <c:pt idx="84">
                  <c:v>-73.847999999999999</c:v>
                </c:pt>
                <c:pt idx="85">
                  <c:v>-76.698999999999998</c:v>
                </c:pt>
                <c:pt idx="86">
                  <c:v>-84.908000000000001</c:v>
                </c:pt>
                <c:pt idx="87">
                  <c:v>-73.215999999999994</c:v>
                </c:pt>
                <c:pt idx="88">
                  <c:v>-74.230999999999995</c:v>
                </c:pt>
                <c:pt idx="89">
                  <c:v>-73.965000000000003</c:v>
                </c:pt>
                <c:pt idx="90">
                  <c:v>-75.626999999999995</c:v>
                </c:pt>
                <c:pt idx="91">
                  <c:v>-73.613</c:v>
                </c:pt>
                <c:pt idx="92">
                  <c:v>-210</c:v>
                </c:pt>
                <c:pt idx="93">
                  <c:v>-73.552999999999997</c:v>
                </c:pt>
                <c:pt idx="94">
                  <c:v>-74.305000000000007</c:v>
                </c:pt>
                <c:pt idx="95">
                  <c:v>-73.484999999999999</c:v>
                </c:pt>
                <c:pt idx="96">
                  <c:v>-74.623999999999995</c:v>
                </c:pt>
                <c:pt idx="97">
                  <c:v>-75.149000000000001</c:v>
                </c:pt>
                <c:pt idx="98">
                  <c:v>-74.88</c:v>
                </c:pt>
                <c:pt idx="99">
                  <c:v>-74.513999999999996</c:v>
                </c:pt>
                <c:pt idx="100">
                  <c:v>-73.323999999999998</c:v>
                </c:pt>
                <c:pt idx="101">
                  <c:v>-76.337000000000003</c:v>
                </c:pt>
                <c:pt idx="102">
                  <c:v>-72.763000000000005</c:v>
                </c:pt>
                <c:pt idx="103">
                  <c:v>-73.036000000000001</c:v>
                </c:pt>
                <c:pt idx="104">
                  <c:v>-72.805000000000007</c:v>
                </c:pt>
                <c:pt idx="105">
                  <c:v>-77.094999999999999</c:v>
                </c:pt>
                <c:pt idx="106">
                  <c:v>-72.236000000000004</c:v>
                </c:pt>
                <c:pt idx="107">
                  <c:v>-74.06</c:v>
                </c:pt>
                <c:pt idx="108">
                  <c:v>-73.191999999999993</c:v>
                </c:pt>
                <c:pt idx="109">
                  <c:v>-74.12</c:v>
                </c:pt>
                <c:pt idx="110">
                  <c:v>-74.745999999999995</c:v>
                </c:pt>
                <c:pt idx="111">
                  <c:v>-73.656000000000006</c:v>
                </c:pt>
                <c:pt idx="112">
                  <c:v>-73.141999999999996</c:v>
                </c:pt>
                <c:pt idx="113">
                  <c:v>-73.102000000000004</c:v>
                </c:pt>
                <c:pt idx="114">
                  <c:v>-72.375</c:v>
                </c:pt>
                <c:pt idx="115">
                  <c:v>-74.311000000000007</c:v>
                </c:pt>
                <c:pt idx="116">
                  <c:v>-74.025000000000006</c:v>
                </c:pt>
                <c:pt idx="117">
                  <c:v>-73.94</c:v>
                </c:pt>
                <c:pt idx="118">
                  <c:v>-72.915999999999997</c:v>
                </c:pt>
                <c:pt idx="119">
                  <c:v>-72.924999999999997</c:v>
                </c:pt>
                <c:pt idx="120">
                  <c:v>-72.387</c:v>
                </c:pt>
                <c:pt idx="121">
                  <c:v>-75.147999999999996</c:v>
                </c:pt>
                <c:pt idx="122">
                  <c:v>-73.132000000000005</c:v>
                </c:pt>
                <c:pt idx="123">
                  <c:v>-73.156000000000006</c:v>
                </c:pt>
                <c:pt idx="124">
                  <c:v>-73.507000000000005</c:v>
                </c:pt>
                <c:pt idx="125">
                  <c:v>-73.191999999999993</c:v>
                </c:pt>
                <c:pt idx="126">
                  <c:v>-73.17</c:v>
                </c:pt>
                <c:pt idx="127">
                  <c:v>-72.959000000000003</c:v>
                </c:pt>
                <c:pt idx="128">
                  <c:v>-73.581999999999994</c:v>
                </c:pt>
                <c:pt idx="129">
                  <c:v>-72.289000000000001</c:v>
                </c:pt>
                <c:pt idx="130">
                  <c:v>-72.275999999999996</c:v>
                </c:pt>
                <c:pt idx="131">
                  <c:v>-72.343999999999994</c:v>
                </c:pt>
                <c:pt idx="132">
                  <c:v>-71.706999999999994</c:v>
                </c:pt>
                <c:pt idx="133">
                  <c:v>-71.558999999999997</c:v>
                </c:pt>
                <c:pt idx="134">
                  <c:v>-71.491</c:v>
                </c:pt>
                <c:pt idx="135">
                  <c:v>-71.695999999999998</c:v>
                </c:pt>
                <c:pt idx="136">
                  <c:v>-72.697999999999993</c:v>
                </c:pt>
                <c:pt idx="137">
                  <c:v>-72.891999999999996</c:v>
                </c:pt>
                <c:pt idx="138">
                  <c:v>-71.754999999999995</c:v>
                </c:pt>
                <c:pt idx="139">
                  <c:v>-72.352999999999994</c:v>
                </c:pt>
                <c:pt idx="140">
                  <c:v>-71.391999999999996</c:v>
                </c:pt>
                <c:pt idx="141">
                  <c:v>-72.191999999999993</c:v>
                </c:pt>
                <c:pt idx="142">
                  <c:v>-72.009</c:v>
                </c:pt>
                <c:pt idx="143">
                  <c:v>-72.367000000000004</c:v>
                </c:pt>
                <c:pt idx="144">
                  <c:v>-71.989999999999995</c:v>
                </c:pt>
                <c:pt idx="145">
                  <c:v>-74.447999999999993</c:v>
                </c:pt>
                <c:pt idx="146">
                  <c:v>-72.084999999999994</c:v>
                </c:pt>
                <c:pt idx="147">
                  <c:v>-71.411000000000001</c:v>
                </c:pt>
                <c:pt idx="148">
                  <c:v>-72.941000000000003</c:v>
                </c:pt>
                <c:pt idx="149">
                  <c:v>-72.105000000000004</c:v>
                </c:pt>
                <c:pt idx="150">
                  <c:v>-72.308000000000007</c:v>
                </c:pt>
                <c:pt idx="151">
                  <c:v>-72.055999999999997</c:v>
                </c:pt>
                <c:pt idx="152">
                  <c:v>-72.716999999999999</c:v>
                </c:pt>
                <c:pt idx="153">
                  <c:v>-71.051000000000002</c:v>
                </c:pt>
                <c:pt idx="154">
                  <c:v>-72.281000000000006</c:v>
                </c:pt>
                <c:pt idx="155">
                  <c:v>-71.597999999999999</c:v>
                </c:pt>
                <c:pt idx="156">
                  <c:v>-71.23</c:v>
                </c:pt>
                <c:pt idx="157">
                  <c:v>-71.406999999999996</c:v>
                </c:pt>
                <c:pt idx="158">
                  <c:v>-71.840999999999994</c:v>
                </c:pt>
                <c:pt idx="159">
                  <c:v>-72.12</c:v>
                </c:pt>
                <c:pt idx="160">
                  <c:v>-71.453999999999994</c:v>
                </c:pt>
                <c:pt idx="161">
                  <c:v>-71.564999999999998</c:v>
                </c:pt>
                <c:pt idx="162">
                  <c:v>-72.290000000000006</c:v>
                </c:pt>
                <c:pt idx="163">
                  <c:v>-70.686000000000007</c:v>
                </c:pt>
                <c:pt idx="164">
                  <c:v>-71.709000000000003</c:v>
                </c:pt>
                <c:pt idx="165">
                  <c:v>-71.373000000000005</c:v>
                </c:pt>
                <c:pt idx="166">
                  <c:v>-71.087999999999994</c:v>
                </c:pt>
                <c:pt idx="167">
                  <c:v>-71.539000000000001</c:v>
                </c:pt>
                <c:pt idx="168">
                  <c:v>-71.031000000000006</c:v>
                </c:pt>
                <c:pt idx="169">
                  <c:v>-72.052999999999997</c:v>
                </c:pt>
                <c:pt idx="170">
                  <c:v>-70.588999999999999</c:v>
                </c:pt>
                <c:pt idx="171">
                  <c:v>-71.061999999999998</c:v>
                </c:pt>
                <c:pt idx="172">
                  <c:v>-71.622</c:v>
                </c:pt>
                <c:pt idx="173">
                  <c:v>-70.744</c:v>
                </c:pt>
                <c:pt idx="174">
                  <c:v>-71.677999999999997</c:v>
                </c:pt>
                <c:pt idx="175">
                  <c:v>-71.781000000000006</c:v>
                </c:pt>
                <c:pt idx="176">
                  <c:v>-71.540000000000006</c:v>
                </c:pt>
                <c:pt idx="177">
                  <c:v>-72.459000000000003</c:v>
                </c:pt>
                <c:pt idx="178">
                  <c:v>-71.001000000000005</c:v>
                </c:pt>
                <c:pt idx="179">
                  <c:v>-71.015000000000001</c:v>
                </c:pt>
                <c:pt idx="180">
                  <c:v>-69.97</c:v>
                </c:pt>
                <c:pt idx="181">
                  <c:v>-71.081000000000003</c:v>
                </c:pt>
                <c:pt idx="182">
                  <c:v>-71.162999999999997</c:v>
                </c:pt>
                <c:pt idx="183">
                  <c:v>-71.388999999999996</c:v>
                </c:pt>
                <c:pt idx="184">
                  <c:v>-70.820999999999998</c:v>
                </c:pt>
                <c:pt idx="185">
                  <c:v>-70.53</c:v>
                </c:pt>
                <c:pt idx="186">
                  <c:v>-71.254999999999995</c:v>
                </c:pt>
                <c:pt idx="187">
                  <c:v>-71.421000000000006</c:v>
                </c:pt>
                <c:pt idx="188">
                  <c:v>-70.915999999999997</c:v>
                </c:pt>
                <c:pt idx="189">
                  <c:v>-71.441000000000003</c:v>
                </c:pt>
                <c:pt idx="190">
                  <c:v>-70.59</c:v>
                </c:pt>
                <c:pt idx="191">
                  <c:v>-70.679000000000002</c:v>
                </c:pt>
                <c:pt idx="192">
                  <c:v>-71.287000000000006</c:v>
                </c:pt>
                <c:pt idx="193">
                  <c:v>-70.963999999999999</c:v>
                </c:pt>
                <c:pt idx="194">
                  <c:v>-70.375</c:v>
                </c:pt>
                <c:pt idx="195">
                  <c:v>-70.617000000000004</c:v>
                </c:pt>
                <c:pt idx="196">
                  <c:v>-71.507000000000005</c:v>
                </c:pt>
                <c:pt idx="197">
                  <c:v>-71.185000000000002</c:v>
                </c:pt>
                <c:pt idx="198">
                  <c:v>-71.3</c:v>
                </c:pt>
                <c:pt idx="199">
                  <c:v>-71.736000000000004</c:v>
                </c:pt>
                <c:pt idx="200">
                  <c:v>-70.730999999999995</c:v>
                </c:pt>
                <c:pt idx="201">
                  <c:v>-70.545000000000002</c:v>
                </c:pt>
                <c:pt idx="202">
                  <c:v>-72.183000000000007</c:v>
                </c:pt>
                <c:pt idx="203">
                  <c:v>-70.92</c:v>
                </c:pt>
                <c:pt idx="204">
                  <c:v>-70.597999999999999</c:v>
                </c:pt>
                <c:pt idx="205">
                  <c:v>-71.328000000000003</c:v>
                </c:pt>
                <c:pt idx="206">
                  <c:v>-69.849000000000004</c:v>
                </c:pt>
                <c:pt idx="207">
                  <c:v>-69.757000000000005</c:v>
                </c:pt>
                <c:pt idx="208">
                  <c:v>-71.015000000000001</c:v>
                </c:pt>
                <c:pt idx="209">
                  <c:v>-70.542000000000002</c:v>
                </c:pt>
                <c:pt idx="210">
                  <c:v>-70.55</c:v>
                </c:pt>
                <c:pt idx="211">
                  <c:v>-70.242000000000004</c:v>
                </c:pt>
                <c:pt idx="212">
                  <c:v>-70.932000000000002</c:v>
                </c:pt>
                <c:pt idx="213">
                  <c:v>-70.004000000000005</c:v>
                </c:pt>
                <c:pt idx="214">
                  <c:v>-70.933999999999997</c:v>
                </c:pt>
                <c:pt idx="215">
                  <c:v>-70.277000000000001</c:v>
                </c:pt>
                <c:pt idx="216">
                  <c:v>-70.256</c:v>
                </c:pt>
                <c:pt idx="217">
                  <c:v>-71.224999999999994</c:v>
                </c:pt>
                <c:pt idx="218">
                  <c:v>-71.061999999999998</c:v>
                </c:pt>
                <c:pt idx="219">
                  <c:v>-70.849999999999994</c:v>
                </c:pt>
                <c:pt idx="220">
                  <c:v>-71.292000000000002</c:v>
                </c:pt>
                <c:pt idx="221">
                  <c:v>-72.239999999999995</c:v>
                </c:pt>
                <c:pt idx="222">
                  <c:v>-71.018000000000001</c:v>
                </c:pt>
                <c:pt idx="223">
                  <c:v>-72.113</c:v>
                </c:pt>
                <c:pt idx="224">
                  <c:v>-71.59</c:v>
                </c:pt>
                <c:pt idx="225">
                  <c:v>-71.477999999999994</c:v>
                </c:pt>
                <c:pt idx="226">
                  <c:v>-71.575000000000003</c:v>
                </c:pt>
                <c:pt idx="227">
                  <c:v>-70.75</c:v>
                </c:pt>
                <c:pt idx="228">
                  <c:v>-71.308000000000007</c:v>
                </c:pt>
                <c:pt idx="229">
                  <c:v>-70.478999999999999</c:v>
                </c:pt>
                <c:pt idx="230">
                  <c:v>-70.926000000000002</c:v>
                </c:pt>
                <c:pt idx="231">
                  <c:v>-71.888999999999996</c:v>
                </c:pt>
                <c:pt idx="232">
                  <c:v>-71.516999999999996</c:v>
                </c:pt>
                <c:pt idx="233">
                  <c:v>-70.551000000000002</c:v>
                </c:pt>
                <c:pt idx="234">
                  <c:v>-71.768000000000001</c:v>
                </c:pt>
                <c:pt idx="235">
                  <c:v>-71.484999999999999</c:v>
                </c:pt>
                <c:pt idx="236">
                  <c:v>-70.95</c:v>
                </c:pt>
                <c:pt idx="237">
                  <c:v>-71.39</c:v>
                </c:pt>
                <c:pt idx="238">
                  <c:v>-70.933999999999997</c:v>
                </c:pt>
                <c:pt idx="239">
                  <c:v>-71.364000000000004</c:v>
                </c:pt>
                <c:pt idx="240">
                  <c:v>-71.326999999999998</c:v>
                </c:pt>
                <c:pt idx="241">
                  <c:v>-71.861000000000004</c:v>
                </c:pt>
                <c:pt idx="242">
                  <c:v>-71.183999999999997</c:v>
                </c:pt>
                <c:pt idx="243">
                  <c:v>-71.432000000000002</c:v>
                </c:pt>
                <c:pt idx="244">
                  <c:v>-71.704999999999998</c:v>
                </c:pt>
                <c:pt idx="245">
                  <c:v>-71.733000000000004</c:v>
                </c:pt>
                <c:pt idx="246">
                  <c:v>-71.753</c:v>
                </c:pt>
                <c:pt idx="247">
                  <c:v>-71.789000000000001</c:v>
                </c:pt>
                <c:pt idx="248">
                  <c:v>-72.570999999999998</c:v>
                </c:pt>
                <c:pt idx="249">
                  <c:v>-71.606999999999999</c:v>
                </c:pt>
                <c:pt idx="250">
                  <c:v>-72.123999999999995</c:v>
                </c:pt>
                <c:pt idx="251">
                  <c:v>-71.048000000000002</c:v>
                </c:pt>
                <c:pt idx="252">
                  <c:v>-71.084000000000003</c:v>
                </c:pt>
                <c:pt idx="253">
                  <c:v>-71.933999999999997</c:v>
                </c:pt>
                <c:pt idx="254">
                  <c:v>-70.561000000000007</c:v>
                </c:pt>
                <c:pt idx="255">
                  <c:v>-71.811999999999998</c:v>
                </c:pt>
                <c:pt idx="256">
                  <c:v>-71.207999999999998</c:v>
                </c:pt>
                <c:pt idx="257">
                  <c:v>-71.730999999999995</c:v>
                </c:pt>
                <c:pt idx="258">
                  <c:v>-71.995000000000005</c:v>
                </c:pt>
                <c:pt idx="259">
                  <c:v>-71.379000000000005</c:v>
                </c:pt>
                <c:pt idx="260">
                  <c:v>-70.578000000000003</c:v>
                </c:pt>
                <c:pt idx="261">
                  <c:v>-70.844999999999999</c:v>
                </c:pt>
                <c:pt idx="262">
                  <c:v>-70.956000000000003</c:v>
                </c:pt>
                <c:pt idx="263">
                  <c:v>-71.317999999999998</c:v>
                </c:pt>
                <c:pt idx="264">
                  <c:v>-71.072000000000003</c:v>
                </c:pt>
                <c:pt idx="265">
                  <c:v>-72.003</c:v>
                </c:pt>
                <c:pt idx="266">
                  <c:v>-71.38</c:v>
                </c:pt>
                <c:pt idx="267">
                  <c:v>-72.617000000000004</c:v>
                </c:pt>
                <c:pt idx="268">
                  <c:v>-70.802999999999997</c:v>
                </c:pt>
                <c:pt idx="269">
                  <c:v>-71.350999999999999</c:v>
                </c:pt>
                <c:pt idx="270">
                  <c:v>-71.477999999999994</c:v>
                </c:pt>
                <c:pt idx="271">
                  <c:v>-71.691000000000003</c:v>
                </c:pt>
                <c:pt idx="272">
                  <c:v>-72.674000000000007</c:v>
                </c:pt>
                <c:pt idx="273">
                  <c:v>-71.846999999999994</c:v>
                </c:pt>
                <c:pt idx="274">
                  <c:v>-71.724000000000004</c:v>
                </c:pt>
                <c:pt idx="275">
                  <c:v>-70.774000000000001</c:v>
                </c:pt>
                <c:pt idx="276">
                  <c:v>-70.932000000000002</c:v>
                </c:pt>
                <c:pt idx="277">
                  <c:v>-72.534999999999997</c:v>
                </c:pt>
                <c:pt idx="278">
                  <c:v>-71.912999999999997</c:v>
                </c:pt>
                <c:pt idx="279">
                  <c:v>-72.605000000000004</c:v>
                </c:pt>
                <c:pt idx="280">
                  <c:v>-72.66</c:v>
                </c:pt>
                <c:pt idx="281">
                  <c:v>-72.323999999999998</c:v>
                </c:pt>
                <c:pt idx="282">
                  <c:v>-71.186999999999998</c:v>
                </c:pt>
                <c:pt idx="283">
                  <c:v>-71.953999999999994</c:v>
                </c:pt>
                <c:pt idx="284">
                  <c:v>-71.924999999999997</c:v>
                </c:pt>
                <c:pt idx="285">
                  <c:v>-71.596999999999994</c:v>
                </c:pt>
                <c:pt idx="286">
                  <c:v>-73.102000000000004</c:v>
                </c:pt>
                <c:pt idx="287">
                  <c:v>-71.878</c:v>
                </c:pt>
                <c:pt idx="288">
                  <c:v>-71.364000000000004</c:v>
                </c:pt>
                <c:pt idx="289">
                  <c:v>-72.055999999999997</c:v>
                </c:pt>
                <c:pt idx="290">
                  <c:v>-72.302000000000007</c:v>
                </c:pt>
                <c:pt idx="291">
                  <c:v>-73.415999999999997</c:v>
                </c:pt>
                <c:pt idx="292">
                  <c:v>-72.930000000000007</c:v>
                </c:pt>
                <c:pt idx="293">
                  <c:v>-72.873999999999995</c:v>
                </c:pt>
                <c:pt idx="294">
                  <c:v>-72.882999999999996</c:v>
                </c:pt>
                <c:pt idx="295">
                  <c:v>-72.325000000000003</c:v>
                </c:pt>
                <c:pt idx="296">
                  <c:v>-71.516000000000005</c:v>
                </c:pt>
                <c:pt idx="297">
                  <c:v>-72.802999999999997</c:v>
                </c:pt>
                <c:pt idx="298">
                  <c:v>-73.355999999999995</c:v>
                </c:pt>
                <c:pt idx="299">
                  <c:v>-71.97</c:v>
                </c:pt>
                <c:pt idx="300">
                  <c:v>-73.058000000000007</c:v>
                </c:pt>
                <c:pt idx="301">
                  <c:v>-73.585999999999999</c:v>
                </c:pt>
                <c:pt idx="302">
                  <c:v>-72.652000000000001</c:v>
                </c:pt>
                <c:pt idx="303">
                  <c:v>-72.569999999999993</c:v>
                </c:pt>
                <c:pt idx="304">
                  <c:v>-72.537000000000006</c:v>
                </c:pt>
                <c:pt idx="305">
                  <c:v>-71.777000000000001</c:v>
                </c:pt>
                <c:pt idx="306">
                  <c:v>-71.677000000000007</c:v>
                </c:pt>
                <c:pt idx="307">
                  <c:v>-72.709999999999994</c:v>
                </c:pt>
                <c:pt idx="308">
                  <c:v>-72.734999999999999</c:v>
                </c:pt>
                <c:pt idx="309">
                  <c:v>-73.283000000000001</c:v>
                </c:pt>
                <c:pt idx="310">
                  <c:v>-72.188999999999993</c:v>
                </c:pt>
                <c:pt idx="311">
                  <c:v>-72.225999999999999</c:v>
                </c:pt>
                <c:pt idx="312">
                  <c:v>-71.682000000000002</c:v>
                </c:pt>
                <c:pt idx="313">
                  <c:v>-72.085999999999999</c:v>
                </c:pt>
                <c:pt idx="314">
                  <c:v>-72.656999999999996</c:v>
                </c:pt>
                <c:pt idx="315">
                  <c:v>-74.468000000000004</c:v>
                </c:pt>
                <c:pt idx="316">
                  <c:v>-72.003</c:v>
                </c:pt>
                <c:pt idx="317">
                  <c:v>-73.938000000000002</c:v>
                </c:pt>
                <c:pt idx="318">
                  <c:v>-72.387</c:v>
                </c:pt>
                <c:pt idx="319">
                  <c:v>-72.95</c:v>
                </c:pt>
                <c:pt idx="320">
                  <c:v>-71.834000000000003</c:v>
                </c:pt>
                <c:pt idx="321">
                  <c:v>-73.183000000000007</c:v>
                </c:pt>
                <c:pt idx="322">
                  <c:v>-73.42</c:v>
                </c:pt>
                <c:pt idx="323">
                  <c:v>-74.718000000000004</c:v>
                </c:pt>
                <c:pt idx="324">
                  <c:v>-72.864000000000004</c:v>
                </c:pt>
                <c:pt idx="325">
                  <c:v>-73.713999999999999</c:v>
                </c:pt>
                <c:pt idx="326">
                  <c:v>-72.489000000000004</c:v>
                </c:pt>
                <c:pt idx="327">
                  <c:v>-73.447999999999993</c:v>
                </c:pt>
                <c:pt idx="328">
                  <c:v>-72.563000000000002</c:v>
                </c:pt>
                <c:pt idx="329">
                  <c:v>-72.242000000000004</c:v>
                </c:pt>
                <c:pt idx="330">
                  <c:v>-72.879000000000005</c:v>
                </c:pt>
                <c:pt idx="331">
                  <c:v>-71.784999999999997</c:v>
                </c:pt>
                <c:pt idx="332">
                  <c:v>-73.108000000000004</c:v>
                </c:pt>
                <c:pt idx="333">
                  <c:v>-73.156999999999996</c:v>
                </c:pt>
                <c:pt idx="334">
                  <c:v>-72.037999999999997</c:v>
                </c:pt>
                <c:pt idx="335">
                  <c:v>-73.209999999999994</c:v>
                </c:pt>
                <c:pt idx="336">
                  <c:v>-73.861999999999995</c:v>
                </c:pt>
                <c:pt idx="337">
                  <c:v>-74.122</c:v>
                </c:pt>
                <c:pt idx="338">
                  <c:v>-73.492000000000004</c:v>
                </c:pt>
                <c:pt idx="339">
                  <c:v>-74.757000000000005</c:v>
                </c:pt>
                <c:pt idx="340">
                  <c:v>-73.989999999999995</c:v>
                </c:pt>
                <c:pt idx="341">
                  <c:v>-72.432000000000002</c:v>
                </c:pt>
                <c:pt idx="342">
                  <c:v>-72.953999999999994</c:v>
                </c:pt>
                <c:pt idx="343">
                  <c:v>-73.358000000000004</c:v>
                </c:pt>
                <c:pt idx="344">
                  <c:v>-76.358999999999995</c:v>
                </c:pt>
                <c:pt idx="345">
                  <c:v>-73.661000000000001</c:v>
                </c:pt>
                <c:pt idx="346">
                  <c:v>-73.799000000000007</c:v>
                </c:pt>
                <c:pt idx="347">
                  <c:v>-74.44</c:v>
                </c:pt>
                <c:pt idx="348">
                  <c:v>-73.463999999999999</c:v>
                </c:pt>
                <c:pt idx="349">
                  <c:v>-74.141000000000005</c:v>
                </c:pt>
                <c:pt idx="350">
                  <c:v>-73.028999999999996</c:v>
                </c:pt>
                <c:pt idx="351">
                  <c:v>-72.778000000000006</c:v>
                </c:pt>
                <c:pt idx="352">
                  <c:v>-75.960999999999999</c:v>
                </c:pt>
                <c:pt idx="353">
                  <c:v>-72.963999999999999</c:v>
                </c:pt>
                <c:pt idx="354">
                  <c:v>-72.929000000000002</c:v>
                </c:pt>
                <c:pt idx="355">
                  <c:v>-74.614999999999995</c:v>
                </c:pt>
                <c:pt idx="356">
                  <c:v>-73.534999999999997</c:v>
                </c:pt>
                <c:pt idx="357">
                  <c:v>-74.289000000000001</c:v>
                </c:pt>
                <c:pt idx="358">
                  <c:v>-73.480999999999995</c:v>
                </c:pt>
                <c:pt idx="359">
                  <c:v>-77.033000000000001</c:v>
                </c:pt>
                <c:pt idx="360">
                  <c:v>-73.438999999999993</c:v>
                </c:pt>
                <c:pt idx="361">
                  <c:v>-74.653999999999996</c:v>
                </c:pt>
                <c:pt idx="362">
                  <c:v>-72.783000000000001</c:v>
                </c:pt>
                <c:pt idx="363">
                  <c:v>-74.697999999999993</c:v>
                </c:pt>
                <c:pt idx="364">
                  <c:v>-73.072000000000003</c:v>
                </c:pt>
                <c:pt idx="365">
                  <c:v>-77.123999999999995</c:v>
                </c:pt>
                <c:pt idx="366">
                  <c:v>-72.863</c:v>
                </c:pt>
                <c:pt idx="367">
                  <c:v>-74.653000000000006</c:v>
                </c:pt>
                <c:pt idx="368">
                  <c:v>-74.281000000000006</c:v>
                </c:pt>
                <c:pt idx="369">
                  <c:v>-74.134</c:v>
                </c:pt>
                <c:pt idx="370">
                  <c:v>-75.013000000000005</c:v>
                </c:pt>
                <c:pt idx="371">
                  <c:v>-73.938000000000002</c:v>
                </c:pt>
                <c:pt idx="372">
                  <c:v>-73.37</c:v>
                </c:pt>
                <c:pt idx="373">
                  <c:v>-73.537999999999997</c:v>
                </c:pt>
                <c:pt idx="374">
                  <c:v>-77.899000000000001</c:v>
                </c:pt>
                <c:pt idx="375">
                  <c:v>-79.33</c:v>
                </c:pt>
                <c:pt idx="376">
                  <c:v>-75.153999999999996</c:v>
                </c:pt>
                <c:pt idx="377">
                  <c:v>-75.945999999999998</c:v>
                </c:pt>
                <c:pt idx="378">
                  <c:v>-74.343000000000004</c:v>
                </c:pt>
                <c:pt idx="379">
                  <c:v>-74.311000000000007</c:v>
                </c:pt>
                <c:pt idx="380">
                  <c:v>-74.424999999999997</c:v>
                </c:pt>
                <c:pt idx="381">
                  <c:v>-74.424000000000007</c:v>
                </c:pt>
                <c:pt idx="382">
                  <c:v>-76.751000000000005</c:v>
                </c:pt>
                <c:pt idx="383">
                  <c:v>-75.635000000000005</c:v>
                </c:pt>
                <c:pt idx="384">
                  <c:v>-72.709999999999994</c:v>
                </c:pt>
                <c:pt idx="385">
                  <c:v>-76.617999999999995</c:v>
                </c:pt>
                <c:pt idx="386">
                  <c:v>-81.382999999999996</c:v>
                </c:pt>
                <c:pt idx="387">
                  <c:v>-73.5</c:v>
                </c:pt>
                <c:pt idx="388">
                  <c:v>-73.343000000000004</c:v>
                </c:pt>
                <c:pt idx="389">
                  <c:v>-73.451999999999998</c:v>
                </c:pt>
                <c:pt idx="390">
                  <c:v>-74.085999999999999</c:v>
                </c:pt>
                <c:pt idx="391">
                  <c:v>-73.430999999999997</c:v>
                </c:pt>
                <c:pt idx="392">
                  <c:v>-75.251000000000005</c:v>
                </c:pt>
                <c:pt idx="393">
                  <c:v>-73.164000000000001</c:v>
                </c:pt>
                <c:pt idx="394">
                  <c:v>-74.617999999999995</c:v>
                </c:pt>
                <c:pt idx="395">
                  <c:v>-74.762</c:v>
                </c:pt>
                <c:pt idx="396">
                  <c:v>-74.233999999999995</c:v>
                </c:pt>
                <c:pt idx="397">
                  <c:v>-73.721999999999994</c:v>
                </c:pt>
                <c:pt idx="398">
                  <c:v>-73.436999999999998</c:v>
                </c:pt>
                <c:pt idx="399">
                  <c:v>-73.228999999999999</c:v>
                </c:pt>
                <c:pt idx="400">
                  <c:v>-73.197000000000003</c:v>
                </c:pt>
                <c:pt idx="401">
                  <c:v>-74.018000000000001</c:v>
                </c:pt>
                <c:pt idx="402">
                  <c:v>-74.025000000000006</c:v>
                </c:pt>
                <c:pt idx="403">
                  <c:v>-77.165999999999997</c:v>
                </c:pt>
                <c:pt idx="404">
                  <c:v>-75.47</c:v>
                </c:pt>
                <c:pt idx="405">
                  <c:v>-75.879000000000005</c:v>
                </c:pt>
                <c:pt idx="406">
                  <c:v>-80.408000000000001</c:v>
                </c:pt>
                <c:pt idx="407">
                  <c:v>-77.863</c:v>
                </c:pt>
                <c:pt idx="408">
                  <c:v>-75.971000000000004</c:v>
                </c:pt>
                <c:pt idx="409">
                  <c:v>-79.081999999999994</c:v>
                </c:pt>
                <c:pt idx="410">
                  <c:v>-74.608999999999995</c:v>
                </c:pt>
                <c:pt idx="411">
                  <c:v>-77.921000000000006</c:v>
                </c:pt>
                <c:pt idx="412">
                  <c:v>-73.174999999999997</c:v>
                </c:pt>
                <c:pt idx="413">
                  <c:v>-75.097999999999999</c:v>
                </c:pt>
                <c:pt idx="414">
                  <c:v>-78.363</c:v>
                </c:pt>
                <c:pt idx="415">
                  <c:v>-79.278999999999996</c:v>
                </c:pt>
                <c:pt idx="416">
                  <c:v>-75.960999999999999</c:v>
                </c:pt>
                <c:pt idx="417">
                  <c:v>-75.765000000000001</c:v>
                </c:pt>
                <c:pt idx="418">
                  <c:v>-86.055000000000007</c:v>
                </c:pt>
                <c:pt idx="419">
                  <c:v>-74.034000000000006</c:v>
                </c:pt>
                <c:pt idx="420">
                  <c:v>-76.936000000000007</c:v>
                </c:pt>
                <c:pt idx="421">
                  <c:v>-74.864999999999995</c:v>
                </c:pt>
                <c:pt idx="422">
                  <c:v>-74.617999999999995</c:v>
                </c:pt>
                <c:pt idx="423">
                  <c:v>-76.846000000000004</c:v>
                </c:pt>
                <c:pt idx="424">
                  <c:v>-77.234999999999999</c:v>
                </c:pt>
                <c:pt idx="425">
                  <c:v>-72.814999999999998</c:v>
                </c:pt>
                <c:pt idx="426">
                  <c:v>-210</c:v>
                </c:pt>
                <c:pt idx="427">
                  <c:v>-76.754000000000005</c:v>
                </c:pt>
                <c:pt idx="428">
                  <c:v>-73.927999999999997</c:v>
                </c:pt>
                <c:pt idx="429">
                  <c:v>-73.593000000000004</c:v>
                </c:pt>
                <c:pt idx="430">
                  <c:v>-73.665999999999997</c:v>
                </c:pt>
                <c:pt idx="431">
                  <c:v>-74.028999999999996</c:v>
                </c:pt>
                <c:pt idx="432">
                  <c:v>-75.082999999999998</c:v>
                </c:pt>
                <c:pt idx="433">
                  <c:v>-73.738</c:v>
                </c:pt>
                <c:pt idx="434">
                  <c:v>-71.866</c:v>
                </c:pt>
                <c:pt idx="435">
                  <c:v>-71.683000000000007</c:v>
                </c:pt>
                <c:pt idx="436">
                  <c:v>-71.623000000000005</c:v>
                </c:pt>
                <c:pt idx="437">
                  <c:v>-54.962000000000003</c:v>
                </c:pt>
                <c:pt idx="438">
                  <c:v>-48.521000000000001</c:v>
                </c:pt>
                <c:pt idx="439">
                  <c:v>-46.6</c:v>
                </c:pt>
                <c:pt idx="440">
                  <c:v>-45.118000000000002</c:v>
                </c:pt>
                <c:pt idx="441">
                  <c:v>-43.822000000000003</c:v>
                </c:pt>
                <c:pt idx="442">
                  <c:v>-42.286000000000001</c:v>
                </c:pt>
                <c:pt idx="443">
                  <c:v>-40.353000000000002</c:v>
                </c:pt>
                <c:pt idx="444">
                  <c:v>-38.249000000000002</c:v>
                </c:pt>
                <c:pt idx="445">
                  <c:v>-34.731000000000002</c:v>
                </c:pt>
                <c:pt idx="446">
                  <c:v>-29.43</c:v>
                </c:pt>
                <c:pt idx="447">
                  <c:v>-12.401999999999999</c:v>
                </c:pt>
                <c:pt idx="448">
                  <c:v>-9.9920000000000009</c:v>
                </c:pt>
                <c:pt idx="449">
                  <c:v>-9.9410000000000007</c:v>
                </c:pt>
                <c:pt idx="450">
                  <c:v>-9.9380000000000006</c:v>
                </c:pt>
                <c:pt idx="451">
                  <c:v>-9.9649999999999999</c:v>
                </c:pt>
                <c:pt idx="452">
                  <c:v>-9.9730000000000008</c:v>
                </c:pt>
                <c:pt idx="453">
                  <c:v>-11.255000000000001</c:v>
                </c:pt>
                <c:pt idx="454">
                  <c:v>-26.821999999999999</c:v>
                </c:pt>
                <c:pt idx="455">
                  <c:v>-41.06</c:v>
                </c:pt>
                <c:pt idx="456">
                  <c:v>-44.276000000000003</c:v>
                </c:pt>
                <c:pt idx="457">
                  <c:v>-47.234000000000002</c:v>
                </c:pt>
                <c:pt idx="458">
                  <c:v>-49.015999999999998</c:v>
                </c:pt>
                <c:pt idx="459">
                  <c:v>-51.194000000000003</c:v>
                </c:pt>
                <c:pt idx="460">
                  <c:v>-55.06</c:v>
                </c:pt>
                <c:pt idx="461">
                  <c:v>-57.334000000000003</c:v>
                </c:pt>
                <c:pt idx="462">
                  <c:v>-61.273000000000003</c:v>
                </c:pt>
                <c:pt idx="463">
                  <c:v>-69.186000000000007</c:v>
                </c:pt>
                <c:pt idx="464">
                  <c:v>-76.944000000000003</c:v>
                </c:pt>
                <c:pt idx="465">
                  <c:v>-74.554000000000002</c:v>
                </c:pt>
                <c:pt idx="466">
                  <c:v>-73.042000000000002</c:v>
                </c:pt>
                <c:pt idx="467">
                  <c:v>-75.346999999999994</c:v>
                </c:pt>
                <c:pt idx="468">
                  <c:v>-75.617999999999995</c:v>
                </c:pt>
                <c:pt idx="469">
                  <c:v>-73.820999999999998</c:v>
                </c:pt>
                <c:pt idx="470">
                  <c:v>-76.587000000000003</c:v>
                </c:pt>
                <c:pt idx="471">
                  <c:v>-76.986999999999995</c:v>
                </c:pt>
                <c:pt idx="472">
                  <c:v>-77.932000000000002</c:v>
                </c:pt>
                <c:pt idx="473">
                  <c:v>-77.613</c:v>
                </c:pt>
                <c:pt idx="474">
                  <c:v>-77.466999999999999</c:v>
                </c:pt>
                <c:pt idx="475">
                  <c:v>-75.992999999999995</c:v>
                </c:pt>
                <c:pt idx="476">
                  <c:v>-76.132999999999996</c:v>
                </c:pt>
                <c:pt idx="477">
                  <c:v>-80.013000000000005</c:v>
                </c:pt>
                <c:pt idx="478">
                  <c:v>-74.44</c:v>
                </c:pt>
                <c:pt idx="479">
                  <c:v>-82.66</c:v>
                </c:pt>
                <c:pt idx="480">
                  <c:v>-75.948999999999998</c:v>
                </c:pt>
                <c:pt idx="481">
                  <c:v>-76.721000000000004</c:v>
                </c:pt>
                <c:pt idx="482">
                  <c:v>-77.272000000000006</c:v>
                </c:pt>
                <c:pt idx="483">
                  <c:v>-75.131</c:v>
                </c:pt>
                <c:pt idx="484">
                  <c:v>-74.156000000000006</c:v>
                </c:pt>
                <c:pt idx="485">
                  <c:v>-78.486999999999995</c:v>
                </c:pt>
                <c:pt idx="486">
                  <c:v>-76.238</c:v>
                </c:pt>
                <c:pt idx="487">
                  <c:v>-78.947999999999993</c:v>
                </c:pt>
                <c:pt idx="488">
                  <c:v>-77.527000000000001</c:v>
                </c:pt>
                <c:pt idx="489">
                  <c:v>-73.697000000000003</c:v>
                </c:pt>
                <c:pt idx="490">
                  <c:v>-76.198999999999998</c:v>
                </c:pt>
                <c:pt idx="491">
                  <c:v>-74.222999999999999</c:v>
                </c:pt>
                <c:pt idx="492">
                  <c:v>-74.718000000000004</c:v>
                </c:pt>
                <c:pt idx="493">
                  <c:v>-76.947000000000003</c:v>
                </c:pt>
                <c:pt idx="494">
                  <c:v>-77.234999999999999</c:v>
                </c:pt>
                <c:pt idx="495">
                  <c:v>-77.326999999999998</c:v>
                </c:pt>
                <c:pt idx="496">
                  <c:v>-82.626999999999995</c:v>
                </c:pt>
                <c:pt idx="497">
                  <c:v>-210</c:v>
                </c:pt>
                <c:pt idx="498">
                  <c:v>-77.531000000000006</c:v>
                </c:pt>
                <c:pt idx="499">
                  <c:v>-76.974999999999994</c:v>
                </c:pt>
                <c:pt idx="500">
                  <c:v>-74.313000000000002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A57-4288-A4B4-277C95C636F0}"/>
            </c:ext>
          </c:extLst>
        </c:ser>
        <c:ser>
          <c:idx val="1"/>
          <c:order val="2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Sheet1!$E$36:$E$536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Sheet1!$F$36:$F$536</c:f>
              <c:numCache>
                <c:formatCode>General</c:formatCode>
                <c:ptCount val="501"/>
                <c:pt idx="0">
                  <c:v>-79.313000000000002</c:v>
                </c:pt>
                <c:pt idx="1">
                  <c:v>-76.95</c:v>
                </c:pt>
                <c:pt idx="2">
                  <c:v>-78.819999999999993</c:v>
                </c:pt>
                <c:pt idx="3">
                  <c:v>-81.897000000000006</c:v>
                </c:pt>
                <c:pt idx="4">
                  <c:v>-77.856999999999999</c:v>
                </c:pt>
                <c:pt idx="5">
                  <c:v>-210</c:v>
                </c:pt>
                <c:pt idx="6">
                  <c:v>-81.066999999999993</c:v>
                </c:pt>
                <c:pt idx="7">
                  <c:v>-83.364999999999995</c:v>
                </c:pt>
                <c:pt idx="8">
                  <c:v>-78.486999999999995</c:v>
                </c:pt>
                <c:pt idx="9">
                  <c:v>-82.081000000000003</c:v>
                </c:pt>
                <c:pt idx="10">
                  <c:v>-96.816999999999993</c:v>
                </c:pt>
                <c:pt idx="11">
                  <c:v>-210</c:v>
                </c:pt>
                <c:pt idx="12">
                  <c:v>-75.680999999999997</c:v>
                </c:pt>
                <c:pt idx="13">
                  <c:v>-76.260000000000005</c:v>
                </c:pt>
                <c:pt idx="14">
                  <c:v>-84.823999999999998</c:v>
                </c:pt>
                <c:pt idx="15">
                  <c:v>-75.924000000000007</c:v>
                </c:pt>
                <c:pt idx="16">
                  <c:v>-75.284999999999997</c:v>
                </c:pt>
                <c:pt idx="17">
                  <c:v>-210</c:v>
                </c:pt>
                <c:pt idx="18">
                  <c:v>-90.338999999999999</c:v>
                </c:pt>
                <c:pt idx="19">
                  <c:v>-79.144000000000005</c:v>
                </c:pt>
                <c:pt idx="20">
                  <c:v>-75.855000000000004</c:v>
                </c:pt>
                <c:pt idx="21">
                  <c:v>-79.436999999999998</c:v>
                </c:pt>
                <c:pt idx="22">
                  <c:v>-210</c:v>
                </c:pt>
                <c:pt idx="23">
                  <c:v>-210</c:v>
                </c:pt>
                <c:pt idx="24">
                  <c:v>-80.602000000000004</c:v>
                </c:pt>
                <c:pt idx="25">
                  <c:v>-74.768000000000001</c:v>
                </c:pt>
                <c:pt idx="26">
                  <c:v>-78.551000000000002</c:v>
                </c:pt>
                <c:pt idx="27">
                  <c:v>-76.524000000000001</c:v>
                </c:pt>
                <c:pt idx="28">
                  <c:v>-77.119</c:v>
                </c:pt>
                <c:pt idx="29">
                  <c:v>-210</c:v>
                </c:pt>
                <c:pt idx="30">
                  <c:v>-77.566000000000003</c:v>
                </c:pt>
                <c:pt idx="31">
                  <c:v>-88.650999999999996</c:v>
                </c:pt>
                <c:pt idx="32">
                  <c:v>-74.775000000000006</c:v>
                </c:pt>
                <c:pt idx="33">
                  <c:v>-76.558000000000007</c:v>
                </c:pt>
                <c:pt idx="34">
                  <c:v>-79.09</c:v>
                </c:pt>
                <c:pt idx="35">
                  <c:v>-78.334000000000003</c:v>
                </c:pt>
                <c:pt idx="36">
                  <c:v>-78.781000000000006</c:v>
                </c:pt>
                <c:pt idx="37">
                  <c:v>-83.713999999999999</c:v>
                </c:pt>
                <c:pt idx="38">
                  <c:v>-80.171000000000006</c:v>
                </c:pt>
                <c:pt idx="39">
                  <c:v>-83.72</c:v>
                </c:pt>
                <c:pt idx="40">
                  <c:v>-210</c:v>
                </c:pt>
                <c:pt idx="41">
                  <c:v>-75.52</c:v>
                </c:pt>
                <c:pt idx="42">
                  <c:v>-74.953000000000003</c:v>
                </c:pt>
                <c:pt idx="43">
                  <c:v>-79.331000000000003</c:v>
                </c:pt>
                <c:pt idx="44">
                  <c:v>-80.88</c:v>
                </c:pt>
                <c:pt idx="45">
                  <c:v>-75.846000000000004</c:v>
                </c:pt>
                <c:pt idx="46">
                  <c:v>-73.427000000000007</c:v>
                </c:pt>
                <c:pt idx="47">
                  <c:v>-74.959000000000003</c:v>
                </c:pt>
                <c:pt idx="48">
                  <c:v>-74.02</c:v>
                </c:pt>
                <c:pt idx="49">
                  <c:v>-76.388000000000005</c:v>
                </c:pt>
                <c:pt idx="50">
                  <c:v>-74.921999999999997</c:v>
                </c:pt>
                <c:pt idx="51">
                  <c:v>-74.462000000000003</c:v>
                </c:pt>
                <c:pt idx="52">
                  <c:v>-73.756</c:v>
                </c:pt>
                <c:pt idx="53">
                  <c:v>-76.435000000000002</c:v>
                </c:pt>
                <c:pt idx="54">
                  <c:v>-73.891000000000005</c:v>
                </c:pt>
                <c:pt idx="55">
                  <c:v>-74.597999999999999</c:v>
                </c:pt>
                <c:pt idx="56">
                  <c:v>-74.909000000000006</c:v>
                </c:pt>
                <c:pt idx="57">
                  <c:v>-75.018000000000001</c:v>
                </c:pt>
                <c:pt idx="58">
                  <c:v>-73.882999999999996</c:v>
                </c:pt>
                <c:pt idx="59">
                  <c:v>-74.082999999999998</c:v>
                </c:pt>
                <c:pt idx="60">
                  <c:v>-79.933999999999997</c:v>
                </c:pt>
                <c:pt idx="61">
                  <c:v>-75.119</c:v>
                </c:pt>
                <c:pt idx="62">
                  <c:v>-74.343000000000004</c:v>
                </c:pt>
                <c:pt idx="63">
                  <c:v>-75.575999999999993</c:v>
                </c:pt>
                <c:pt idx="64">
                  <c:v>-75.992999999999995</c:v>
                </c:pt>
                <c:pt idx="65">
                  <c:v>-77.460999999999999</c:v>
                </c:pt>
                <c:pt idx="66">
                  <c:v>-77.069000000000003</c:v>
                </c:pt>
                <c:pt idx="67">
                  <c:v>-74.701999999999998</c:v>
                </c:pt>
                <c:pt idx="68">
                  <c:v>-73.159000000000006</c:v>
                </c:pt>
                <c:pt idx="69">
                  <c:v>-73.909000000000006</c:v>
                </c:pt>
                <c:pt idx="70">
                  <c:v>-74.793000000000006</c:v>
                </c:pt>
                <c:pt idx="71">
                  <c:v>-73.185000000000002</c:v>
                </c:pt>
                <c:pt idx="72">
                  <c:v>-74.430000000000007</c:v>
                </c:pt>
                <c:pt idx="73">
                  <c:v>-74.558999999999997</c:v>
                </c:pt>
                <c:pt idx="74">
                  <c:v>-72.777000000000001</c:v>
                </c:pt>
                <c:pt idx="75">
                  <c:v>-72.537000000000006</c:v>
                </c:pt>
                <c:pt idx="76">
                  <c:v>-73.459000000000003</c:v>
                </c:pt>
                <c:pt idx="77">
                  <c:v>-73.119</c:v>
                </c:pt>
                <c:pt idx="78">
                  <c:v>-73.813000000000002</c:v>
                </c:pt>
                <c:pt idx="79">
                  <c:v>-72.507000000000005</c:v>
                </c:pt>
                <c:pt idx="80">
                  <c:v>-72.784000000000006</c:v>
                </c:pt>
                <c:pt idx="81">
                  <c:v>-72.387</c:v>
                </c:pt>
                <c:pt idx="82">
                  <c:v>-70.703000000000003</c:v>
                </c:pt>
                <c:pt idx="83">
                  <c:v>-70.805999999999997</c:v>
                </c:pt>
                <c:pt idx="84">
                  <c:v>-67.290000000000006</c:v>
                </c:pt>
                <c:pt idx="85">
                  <c:v>-53.552</c:v>
                </c:pt>
                <c:pt idx="86">
                  <c:v>-47.6</c:v>
                </c:pt>
                <c:pt idx="87">
                  <c:v>-44.941000000000003</c:v>
                </c:pt>
                <c:pt idx="88">
                  <c:v>-43.182000000000002</c:v>
                </c:pt>
                <c:pt idx="89">
                  <c:v>-41.615000000000002</c:v>
                </c:pt>
                <c:pt idx="90">
                  <c:v>-40.029000000000003</c:v>
                </c:pt>
                <c:pt idx="91">
                  <c:v>-38.427999999999997</c:v>
                </c:pt>
                <c:pt idx="92">
                  <c:v>-36.277999999999999</c:v>
                </c:pt>
                <c:pt idx="93">
                  <c:v>-33.051000000000002</c:v>
                </c:pt>
                <c:pt idx="94">
                  <c:v>-27.187000000000001</c:v>
                </c:pt>
                <c:pt idx="95">
                  <c:v>-12.343</c:v>
                </c:pt>
                <c:pt idx="96">
                  <c:v>-8.48</c:v>
                </c:pt>
                <c:pt idx="97">
                  <c:v>-8.16</c:v>
                </c:pt>
                <c:pt idx="98">
                  <c:v>-8.14</c:v>
                </c:pt>
                <c:pt idx="99">
                  <c:v>-8.1329999999999991</c:v>
                </c:pt>
                <c:pt idx="100">
                  <c:v>-8.1449999999999996</c:v>
                </c:pt>
                <c:pt idx="101">
                  <c:v>-8.3870000000000005</c:v>
                </c:pt>
                <c:pt idx="102">
                  <c:v>-12.760999999999999</c:v>
                </c:pt>
                <c:pt idx="103">
                  <c:v>-26.646999999999998</c:v>
                </c:pt>
                <c:pt idx="104">
                  <c:v>-39.774000000000001</c:v>
                </c:pt>
                <c:pt idx="105">
                  <c:v>-43.634999999999998</c:v>
                </c:pt>
                <c:pt idx="106">
                  <c:v>-46.454999999999998</c:v>
                </c:pt>
                <c:pt idx="107">
                  <c:v>-48.259</c:v>
                </c:pt>
                <c:pt idx="108">
                  <c:v>-50.063000000000002</c:v>
                </c:pt>
                <c:pt idx="109">
                  <c:v>-52.613999999999997</c:v>
                </c:pt>
                <c:pt idx="110">
                  <c:v>-55.360999999999997</c:v>
                </c:pt>
                <c:pt idx="111">
                  <c:v>-59.109000000000002</c:v>
                </c:pt>
                <c:pt idx="112">
                  <c:v>-64.968000000000004</c:v>
                </c:pt>
                <c:pt idx="113">
                  <c:v>-70.024000000000001</c:v>
                </c:pt>
                <c:pt idx="114">
                  <c:v>-69.781999999999996</c:v>
                </c:pt>
                <c:pt idx="115">
                  <c:v>-70.337999999999994</c:v>
                </c:pt>
                <c:pt idx="116">
                  <c:v>-69.587999999999994</c:v>
                </c:pt>
                <c:pt idx="117">
                  <c:v>-70.070999999999998</c:v>
                </c:pt>
                <c:pt idx="118">
                  <c:v>-70.370999999999995</c:v>
                </c:pt>
                <c:pt idx="119">
                  <c:v>-70.064999999999998</c:v>
                </c:pt>
                <c:pt idx="120">
                  <c:v>-70.147999999999996</c:v>
                </c:pt>
                <c:pt idx="121">
                  <c:v>-70.055999999999997</c:v>
                </c:pt>
                <c:pt idx="122">
                  <c:v>-69.875</c:v>
                </c:pt>
                <c:pt idx="123">
                  <c:v>-69.673000000000002</c:v>
                </c:pt>
                <c:pt idx="124">
                  <c:v>-69.778000000000006</c:v>
                </c:pt>
                <c:pt idx="125">
                  <c:v>-70.063999999999993</c:v>
                </c:pt>
                <c:pt idx="126">
                  <c:v>-70.97</c:v>
                </c:pt>
                <c:pt idx="127">
                  <c:v>-69.917000000000002</c:v>
                </c:pt>
                <c:pt idx="128">
                  <c:v>-70.251000000000005</c:v>
                </c:pt>
                <c:pt idx="129">
                  <c:v>-69.741</c:v>
                </c:pt>
                <c:pt idx="130">
                  <c:v>-70.168999999999997</c:v>
                </c:pt>
                <c:pt idx="131">
                  <c:v>-69.22</c:v>
                </c:pt>
                <c:pt idx="132">
                  <c:v>-69.954999999999998</c:v>
                </c:pt>
                <c:pt idx="133">
                  <c:v>-69.447999999999993</c:v>
                </c:pt>
                <c:pt idx="134">
                  <c:v>-68.998999999999995</c:v>
                </c:pt>
                <c:pt idx="135">
                  <c:v>-69.784999999999997</c:v>
                </c:pt>
                <c:pt idx="136">
                  <c:v>-69.87</c:v>
                </c:pt>
                <c:pt idx="137">
                  <c:v>-70.406000000000006</c:v>
                </c:pt>
                <c:pt idx="138">
                  <c:v>-69.444000000000003</c:v>
                </c:pt>
                <c:pt idx="139">
                  <c:v>-69.262</c:v>
                </c:pt>
                <c:pt idx="140">
                  <c:v>-68.436000000000007</c:v>
                </c:pt>
                <c:pt idx="141">
                  <c:v>-69.102999999999994</c:v>
                </c:pt>
                <c:pt idx="142">
                  <c:v>-69.073999999999998</c:v>
                </c:pt>
                <c:pt idx="143">
                  <c:v>-69.481999999999999</c:v>
                </c:pt>
                <c:pt idx="144">
                  <c:v>-69.194000000000003</c:v>
                </c:pt>
                <c:pt idx="145">
                  <c:v>-69.122</c:v>
                </c:pt>
                <c:pt idx="146">
                  <c:v>-68.781999999999996</c:v>
                </c:pt>
                <c:pt idx="147">
                  <c:v>-68.480999999999995</c:v>
                </c:pt>
                <c:pt idx="148">
                  <c:v>-68.56</c:v>
                </c:pt>
                <c:pt idx="149">
                  <c:v>-68.822000000000003</c:v>
                </c:pt>
                <c:pt idx="150">
                  <c:v>-68.611000000000004</c:v>
                </c:pt>
                <c:pt idx="151">
                  <c:v>-68.855000000000004</c:v>
                </c:pt>
                <c:pt idx="152">
                  <c:v>-68.533000000000001</c:v>
                </c:pt>
                <c:pt idx="153">
                  <c:v>-68.123999999999995</c:v>
                </c:pt>
                <c:pt idx="154">
                  <c:v>-68.394999999999996</c:v>
                </c:pt>
                <c:pt idx="155">
                  <c:v>-68.268000000000001</c:v>
                </c:pt>
                <c:pt idx="156">
                  <c:v>-68.849999999999994</c:v>
                </c:pt>
                <c:pt idx="157">
                  <c:v>-68.331000000000003</c:v>
                </c:pt>
                <c:pt idx="158">
                  <c:v>-68.088999999999999</c:v>
                </c:pt>
                <c:pt idx="159">
                  <c:v>-67.992000000000004</c:v>
                </c:pt>
                <c:pt idx="160">
                  <c:v>-67.909000000000006</c:v>
                </c:pt>
                <c:pt idx="161">
                  <c:v>-68.801000000000002</c:v>
                </c:pt>
                <c:pt idx="162">
                  <c:v>-68.17</c:v>
                </c:pt>
                <c:pt idx="163">
                  <c:v>-68.313000000000002</c:v>
                </c:pt>
                <c:pt idx="164">
                  <c:v>-67.745999999999995</c:v>
                </c:pt>
                <c:pt idx="165">
                  <c:v>-67.938000000000002</c:v>
                </c:pt>
                <c:pt idx="166">
                  <c:v>-67.725999999999999</c:v>
                </c:pt>
                <c:pt idx="167">
                  <c:v>-67.844999999999999</c:v>
                </c:pt>
                <c:pt idx="168">
                  <c:v>-67.638999999999996</c:v>
                </c:pt>
                <c:pt idx="169">
                  <c:v>-67.712000000000003</c:v>
                </c:pt>
                <c:pt idx="170">
                  <c:v>-67.204999999999998</c:v>
                </c:pt>
                <c:pt idx="171">
                  <c:v>-67.763000000000005</c:v>
                </c:pt>
                <c:pt idx="172">
                  <c:v>-67.653000000000006</c:v>
                </c:pt>
                <c:pt idx="173">
                  <c:v>-67.566000000000003</c:v>
                </c:pt>
                <c:pt idx="174">
                  <c:v>-67.304000000000002</c:v>
                </c:pt>
                <c:pt idx="175">
                  <c:v>-66.933999999999997</c:v>
                </c:pt>
                <c:pt idx="176">
                  <c:v>-67.183999999999997</c:v>
                </c:pt>
                <c:pt idx="177">
                  <c:v>-67.206000000000003</c:v>
                </c:pt>
                <c:pt idx="178">
                  <c:v>-67.370999999999995</c:v>
                </c:pt>
                <c:pt idx="179">
                  <c:v>-67.05</c:v>
                </c:pt>
                <c:pt idx="180">
                  <c:v>-66.569000000000003</c:v>
                </c:pt>
                <c:pt idx="181">
                  <c:v>-66.683999999999997</c:v>
                </c:pt>
                <c:pt idx="182">
                  <c:v>-66.835999999999999</c:v>
                </c:pt>
                <c:pt idx="183">
                  <c:v>-67.028999999999996</c:v>
                </c:pt>
                <c:pt idx="184">
                  <c:v>-67.105999999999995</c:v>
                </c:pt>
                <c:pt idx="185">
                  <c:v>-66.650999999999996</c:v>
                </c:pt>
                <c:pt idx="186">
                  <c:v>-66.578000000000003</c:v>
                </c:pt>
                <c:pt idx="187">
                  <c:v>-67.085999999999999</c:v>
                </c:pt>
                <c:pt idx="188">
                  <c:v>-66.998999999999995</c:v>
                </c:pt>
                <c:pt idx="189">
                  <c:v>-66.831000000000003</c:v>
                </c:pt>
                <c:pt idx="190">
                  <c:v>-66.576999999999998</c:v>
                </c:pt>
                <c:pt idx="191">
                  <c:v>-66.731999999999999</c:v>
                </c:pt>
                <c:pt idx="192">
                  <c:v>-66.83</c:v>
                </c:pt>
                <c:pt idx="193">
                  <c:v>-66.863</c:v>
                </c:pt>
                <c:pt idx="194">
                  <c:v>-66.87</c:v>
                </c:pt>
                <c:pt idx="195">
                  <c:v>-66.819999999999993</c:v>
                </c:pt>
                <c:pt idx="196">
                  <c:v>-66.724999999999994</c:v>
                </c:pt>
                <c:pt idx="197">
                  <c:v>-66.668000000000006</c:v>
                </c:pt>
                <c:pt idx="198">
                  <c:v>-66.888999999999996</c:v>
                </c:pt>
                <c:pt idx="199">
                  <c:v>-66.691000000000003</c:v>
                </c:pt>
                <c:pt idx="200">
                  <c:v>-66.594999999999999</c:v>
                </c:pt>
                <c:pt idx="201">
                  <c:v>-66.847999999999999</c:v>
                </c:pt>
                <c:pt idx="202">
                  <c:v>-66.653000000000006</c:v>
                </c:pt>
                <c:pt idx="203">
                  <c:v>-66.492999999999995</c:v>
                </c:pt>
                <c:pt idx="204">
                  <c:v>-66.569999999999993</c:v>
                </c:pt>
                <c:pt idx="205">
                  <c:v>-66.659000000000006</c:v>
                </c:pt>
                <c:pt idx="206">
                  <c:v>-66.619</c:v>
                </c:pt>
                <c:pt idx="207">
                  <c:v>-66.427000000000007</c:v>
                </c:pt>
                <c:pt idx="208">
                  <c:v>-66.355000000000004</c:v>
                </c:pt>
                <c:pt idx="209">
                  <c:v>-66.573999999999998</c:v>
                </c:pt>
                <c:pt idx="210">
                  <c:v>-66.712999999999994</c:v>
                </c:pt>
                <c:pt idx="211">
                  <c:v>-66.991</c:v>
                </c:pt>
                <c:pt idx="212">
                  <c:v>-66.542000000000002</c:v>
                </c:pt>
                <c:pt idx="213">
                  <c:v>-66.632000000000005</c:v>
                </c:pt>
                <c:pt idx="214">
                  <c:v>-66.988</c:v>
                </c:pt>
                <c:pt idx="215">
                  <c:v>-66.616</c:v>
                </c:pt>
                <c:pt idx="216">
                  <c:v>-66.671000000000006</c:v>
                </c:pt>
                <c:pt idx="217">
                  <c:v>-66.700999999999993</c:v>
                </c:pt>
                <c:pt idx="218">
                  <c:v>-66.811000000000007</c:v>
                </c:pt>
                <c:pt idx="219">
                  <c:v>-66.698999999999998</c:v>
                </c:pt>
                <c:pt idx="220">
                  <c:v>-66.703000000000003</c:v>
                </c:pt>
                <c:pt idx="221">
                  <c:v>-67.066999999999993</c:v>
                </c:pt>
                <c:pt idx="222">
                  <c:v>-66.680999999999997</c:v>
                </c:pt>
                <c:pt idx="223">
                  <c:v>-66.796999999999997</c:v>
                </c:pt>
                <c:pt idx="224">
                  <c:v>-66.655000000000001</c:v>
                </c:pt>
                <c:pt idx="225">
                  <c:v>-66.623999999999995</c:v>
                </c:pt>
                <c:pt idx="226">
                  <c:v>-66.933000000000007</c:v>
                </c:pt>
                <c:pt idx="227">
                  <c:v>-67.058000000000007</c:v>
                </c:pt>
                <c:pt idx="228">
                  <c:v>-66.613</c:v>
                </c:pt>
                <c:pt idx="229">
                  <c:v>-66.549000000000007</c:v>
                </c:pt>
                <c:pt idx="230">
                  <c:v>-66.828999999999994</c:v>
                </c:pt>
                <c:pt idx="231">
                  <c:v>-66.894999999999996</c:v>
                </c:pt>
                <c:pt idx="232">
                  <c:v>-66.376000000000005</c:v>
                </c:pt>
                <c:pt idx="233">
                  <c:v>-66.629000000000005</c:v>
                </c:pt>
                <c:pt idx="234">
                  <c:v>-66.850999999999999</c:v>
                </c:pt>
                <c:pt idx="235">
                  <c:v>-66.33</c:v>
                </c:pt>
                <c:pt idx="236">
                  <c:v>-66.727999999999994</c:v>
                </c:pt>
                <c:pt idx="237">
                  <c:v>-66.554000000000002</c:v>
                </c:pt>
                <c:pt idx="238">
                  <c:v>-66.356999999999999</c:v>
                </c:pt>
                <c:pt idx="239">
                  <c:v>-66.337999999999994</c:v>
                </c:pt>
                <c:pt idx="240">
                  <c:v>-66.584000000000003</c:v>
                </c:pt>
                <c:pt idx="241">
                  <c:v>-66.887</c:v>
                </c:pt>
                <c:pt idx="242">
                  <c:v>-66.402000000000001</c:v>
                </c:pt>
                <c:pt idx="243">
                  <c:v>-66.233999999999995</c:v>
                </c:pt>
                <c:pt idx="244">
                  <c:v>-66.658000000000001</c:v>
                </c:pt>
                <c:pt idx="245">
                  <c:v>-66.322000000000003</c:v>
                </c:pt>
                <c:pt idx="246">
                  <c:v>-66.936000000000007</c:v>
                </c:pt>
                <c:pt idx="247">
                  <c:v>-66.591999999999999</c:v>
                </c:pt>
                <c:pt idx="248">
                  <c:v>-65.968999999999994</c:v>
                </c:pt>
                <c:pt idx="249">
                  <c:v>-66.947000000000003</c:v>
                </c:pt>
                <c:pt idx="250">
                  <c:v>-66.323999999999998</c:v>
                </c:pt>
                <c:pt idx="251">
                  <c:v>-66.602999999999994</c:v>
                </c:pt>
                <c:pt idx="252">
                  <c:v>-66.391000000000005</c:v>
                </c:pt>
                <c:pt idx="253">
                  <c:v>-66.037999999999997</c:v>
                </c:pt>
                <c:pt idx="254">
                  <c:v>-66.427999999999997</c:v>
                </c:pt>
                <c:pt idx="255">
                  <c:v>-66.468999999999994</c:v>
                </c:pt>
                <c:pt idx="256">
                  <c:v>-66.478999999999999</c:v>
                </c:pt>
                <c:pt idx="257">
                  <c:v>-66.572000000000003</c:v>
                </c:pt>
                <c:pt idx="258">
                  <c:v>-66.793000000000006</c:v>
                </c:pt>
                <c:pt idx="259">
                  <c:v>-66.320999999999998</c:v>
                </c:pt>
                <c:pt idx="260">
                  <c:v>-66.459999999999994</c:v>
                </c:pt>
                <c:pt idx="261">
                  <c:v>-66.444999999999993</c:v>
                </c:pt>
                <c:pt idx="262">
                  <c:v>-66.385999999999996</c:v>
                </c:pt>
                <c:pt idx="263">
                  <c:v>-66.790999999999997</c:v>
                </c:pt>
                <c:pt idx="264">
                  <c:v>-66.475999999999999</c:v>
                </c:pt>
                <c:pt idx="265">
                  <c:v>-66.617000000000004</c:v>
                </c:pt>
                <c:pt idx="266">
                  <c:v>-66.468999999999994</c:v>
                </c:pt>
                <c:pt idx="267">
                  <c:v>-66.373000000000005</c:v>
                </c:pt>
                <c:pt idx="268">
                  <c:v>-66.679000000000002</c:v>
                </c:pt>
                <c:pt idx="269">
                  <c:v>-66.652000000000001</c:v>
                </c:pt>
                <c:pt idx="270">
                  <c:v>-66.543999999999997</c:v>
                </c:pt>
                <c:pt idx="271">
                  <c:v>-66.686000000000007</c:v>
                </c:pt>
                <c:pt idx="272">
                  <c:v>-66.41</c:v>
                </c:pt>
                <c:pt idx="273">
                  <c:v>-66.628</c:v>
                </c:pt>
                <c:pt idx="274">
                  <c:v>-66.716999999999999</c:v>
                </c:pt>
                <c:pt idx="275">
                  <c:v>-66.588999999999999</c:v>
                </c:pt>
                <c:pt idx="276">
                  <c:v>-66.688000000000002</c:v>
                </c:pt>
                <c:pt idx="277">
                  <c:v>-66.760999999999996</c:v>
                </c:pt>
                <c:pt idx="278">
                  <c:v>-66.858000000000004</c:v>
                </c:pt>
                <c:pt idx="279">
                  <c:v>-66.664000000000001</c:v>
                </c:pt>
                <c:pt idx="280">
                  <c:v>-67.234999999999999</c:v>
                </c:pt>
                <c:pt idx="281">
                  <c:v>-66.911000000000001</c:v>
                </c:pt>
                <c:pt idx="282">
                  <c:v>-66.674999999999997</c:v>
                </c:pt>
                <c:pt idx="283">
                  <c:v>-67.043000000000006</c:v>
                </c:pt>
                <c:pt idx="284">
                  <c:v>-67.652000000000001</c:v>
                </c:pt>
                <c:pt idx="285">
                  <c:v>-66.914000000000001</c:v>
                </c:pt>
                <c:pt idx="286">
                  <c:v>-66.930000000000007</c:v>
                </c:pt>
                <c:pt idx="287">
                  <c:v>-67.275000000000006</c:v>
                </c:pt>
                <c:pt idx="288">
                  <c:v>-66.975999999999999</c:v>
                </c:pt>
                <c:pt idx="289">
                  <c:v>-67.09</c:v>
                </c:pt>
                <c:pt idx="290">
                  <c:v>-66.816999999999993</c:v>
                </c:pt>
                <c:pt idx="291">
                  <c:v>-67.632999999999996</c:v>
                </c:pt>
                <c:pt idx="292">
                  <c:v>-67.241</c:v>
                </c:pt>
                <c:pt idx="293">
                  <c:v>-67.564999999999998</c:v>
                </c:pt>
                <c:pt idx="294">
                  <c:v>-67.569999999999993</c:v>
                </c:pt>
                <c:pt idx="295">
                  <c:v>-67.474000000000004</c:v>
                </c:pt>
                <c:pt idx="296">
                  <c:v>-67.742000000000004</c:v>
                </c:pt>
                <c:pt idx="297">
                  <c:v>-67.602999999999994</c:v>
                </c:pt>
                <c:pt idx="298">
                  <c:v>-67.757000000000005</c:v>
                </c:pt>
                <c:pt idx="299">
                  <c:v>-67.566999999999993</c:v>
                </c:pt>
                <c:pt idx="300">
                  <c:v>-67.313999999999993</c:v>
                </c:pt>
                <c:pt idx="301">
                  <c:v>-67.629000000000005</c:v>
                </c:pt>
                <c:pt idx="302">
                  <c:v>-67.543999999999997</c:v>
                </c:pt>
                <c:pt idx="303">
                  <c:v>-67.771000000000001</c:v>
                </c:pt>
                <c:pt idx="304">
                  <c:v>-67.786000000000001</c:v>
                </c:pt>
                <c:pt idx="305">
                  <c:v>-68.012</c:v>
                </c:pt>
                <c:pt idx="306">
                  <c:v>-67.918999999999997</c:v>
                </c:pt>
                <c:pt idx="307">
                  <c:v>-68.129000000000005</c:v>
                </c:pt>
                <c:pt idx="308">
                  <c:v>-67.998999999999995</c:v>
                </c:pt>
                <c:pt idx="309">
                  <c:v>-68.097999999999999</c:v>
                </c:pt>
                <c:pt idx="310">
                  <c:v>-68.134</c:v>
                </c:pt>
                <c:pt idx="311">
                  <c:v>-67.608999999999995</c:v>
                </c:pt>
                <c:pt idx="312">
                  <c:v>-67.783000000000001</c:v>
                </c:pt>
                <c:pt idx="313">
                  <c:v>-67.757999999999996</c:v>
                </c:pt>
                <c:pt idx="314">
                  <c:v>-67.986000000000004</c:v>
                </c:pt>
                <c:pt idx="315">
                  <c:v>-67.971000000000004</c:v>
                </c:pt>
                <c:pt idx="316">
                  <c:v>-67.658000000000001</c:v>
                </c:pt>
                <c:pt idx="317">
                  <c:v>-68.075999999999993</c:v>
                </c:pt>
                <c:pt idx="318">
                  <c:v>-67.909000000000006</c:v>
                </c:pt>
                <c:pt idx="319">
                  <c:v>-68.105999999999995</c:v>
                </c:pt>
                <c:pt idx="320">
                  <c:v>-68.138999999999996</c:v>
                </c:pt>
                <c:pt idx="321">
                  <c:v>-67.863</c:v>
                </c:pt>
                <c:pt idx="322">
                  <c:v>-68.143000000000001</c:v>
                </c:pt>
                <c:pt idx="323">
                  <c:v>-67.796999999999997</c:v>
                </c:pt>
                <c:pt idx="324">
                  <c:v>-67.697000000000003</c:v>
                </c:pt>
                <c:pt idx="325">
                  <c:v>-67.894000000000005</c:v>
                </c:pt>
                <c:pt idx="326">
                  <c:v>-68.174000000000007</c:v>
                </c:pt>
                <c:pt idx="327">
                  <c:v>-68.680999999999997</c:v>
                </c:pt>
                <c:pt idx="328">
                  <c:v>-67.912000000000006</c:v>
                </c:pt>
                <c:pt idx="329">
                  <c:v>-68.632000000000005</c:v>
                </c:pt>
                <c:pt idx="330">
                  <c:v>-68.251000000000005</c:v>
                </c:pt>
                <c:pt idx="331">
                  <c:v>-68.540999999999997</c:v>
                </c:pt>
                <c:pt idx="332">
                  <c:v>-68.637</c:v>
                </c:pt>
                <c:pt idx="333">
                  <c:v>-67.887</c:v>
                </c:pt>
                <c:pt idx="334">
                  <c:v>-68.409000000000006</c:v>
                </c:pt>
                <c:pt idx="335">
                  <c:v>-68.373999999999995</c:v>
                </c:pt>
                <c:pt idx="336">
                  <c:v>-68.597999999999999</c:v>
                </c:pt>
                <c:pt idx="337">
                  <c:v>-69.433999999999997</c:v>
                </c:pt>
                <c:pt idx="338">
                  <c:v>-68.38</c:v>
                </c:pt>
                <c:pt idx="339">
                  <c:v>-68.525999999999996</c:v>
                </c:pt>
                <c:pt idx="340">
                  <c:v>-69.213999999999999</c:v>
                </c:pt>
                <c:pt idx="341">
                  <c:v>-69.046999999999997</c:v>
                </c:pt>
                <c:pt idx="342">
                  <c:v>-68.866</c:v>
                </c:pt>
                <c:pt idx="343">
                  <c:v>-69.28</c:v>
                </c:pt>
                <c:pt idx="344">
                  <c:v>-68.543000000000006</c:v>
                </c:pt>
                <c:pt idx="345">
                  <c:v>-68.783000000000001</c:v>
                </c:pt>
                <c:pt idx="346">
                  <c:v>-69.183999999999997</c:v>
                </c:pt>
                <c:pt idx="347">
                  <c:v>-68.936999999999998</c:v>
                </c:pt>
                <c:pt idx="348">
                  <c:v>-68.852999999999994</c:v>
                </c:pt>
                <c:pt idx="349">
                  <c:v>-68.899000000000001</c:v>
                </c:pt>
                <c:pt idx="350">
                  <c:v>-69.412999999999997</c:v>
                </c:pt>
                <c:pt idx="351">
                  <c:v>-69.549000000000007</c:v>
                </c:pt>
                <c:pt idx="352">
                  <c:v>-69.897999999999996</c:v>
                </c:pt>
                <c:pt idx="353">
                  <c:v>-69.09</c:v>
                </c:pt>
                <c:pt idx="354">
                  <c:v>-69.212999999999994</c:v>
                </c:pt>
                <c:pt idx="355">
                  <c:v>-69.087999999999994</c:v>
                </c:pt>
                <c:pt idx="356">
                  <c:v>-69.132000000000005</c:v>
                </c:pt>
                <c:pt idx="357">
                  <c:v>-69.350999999999999</c:v>
                </c:pt>
                <c:pt idx="358">
                  <c:v>-69.122</c:v>
                </c:pt>
                <c:pt idx="359">
                  <c:v>-69.938999999999993</c:v>
                </c:pt>
                <c:pt idx="360">
                  <c:v>-69.944000000000003</c:v>
                </c:pt>
                <c:pt idx="361">
                  <c:v>-69.873999999999995</c:v>
                </c:pt>
                <c:pt idx="362">
                  <c:v>-70.600999999999999</c:v>
                </c:pt>
                <c:pt idx="363">
                  <c:v>-69.991</c:v>
                </c:pt>
                <c:pt idx="364">
                  <c:v>-69.938000000000002</c:v>
                </c:pt>
                <c:pt idx="365">
                  <c:v>-69.965999999999994</c:v>
                </c:pt>
                <c:pt idx="366">
                  <c:v>-69.287999999999997</c:v>
                </c:pt>
                <c:pt idx="367">
                  <c:v>-69.841999999999999</c:v>
                </c:pt>
                <c:pt idx="368">
                  <c:v>-70.558000000000007</c:v>
                </c:pt>
                <c:pt idx="369">
                  <c:v>-69.915999999999997</c:v>
                </c:pt>
                <c:pt idx="370">
                  <c:v>-69.712000000000003</c:v>
                </c:pt>
                <c:pt idx="371">
                  <c:v>-69.918000000000006</c:v>
                </c:pt>
                <c:pt idx="372">
                  <c:v>-70.352000000000004</c:v>
                </c:pt>
                <c:pt idx="373">
                  <c:v>-70.453000000000003</c:v>
                </c:pt>
                <c:pt idx="374">
                  <c:v>-70.597999999999999</c:v>
                </c:pt>
                <c:pt idx="375">
                  <c:v>-70.682000000000002</c:v>
                </c:pt>
                <c:pt idx="376">
                  <c:v>-70.257999999999996</c:v>
                </c:pt>
                <c:pt idx="377">
                  <c:v>-71.325999999999993</c:v>
                </c:pt>
                <c:pt idx="378">
                  <c:v>-70.17</c:v>
                </c:pt>
                <c:pt idx="379">
                  <c:v>-70.311000000000007</c:v>
                </c:pt>
                <c:pt idx="380">
                  <c:v>-70.617000000000004</c:v>
                </c:pt>
                <c:pt idx="381">
                  <c:v>-70.888000000000005</c:v>
                </c:pt>
                <c:pt idx="382">
                  <c:v>-69.841999999999999</c:v>
                </c:pt>
                <c:pt idx="383">
                  <c:v>-70.906000000000006</c:v>
                </c:pt>
                <c:pt idx="384">
                  <c:v>-70.421999999999997</c:v>
                </c:pt>
                <c:pt idx="385">
                  <c:v>-71.153000000000006</c:v>
                </c:pt>
                <c:pt idx="386">
                  <c:v>-70.738</c:v>
                </c:pt>
                <c:pt idx="387">
                  <c:v>-70.938000000000002</c:v>
                </c:pt>
                <c:pt idx="388">
                  <c:v>-71.245000000000005</c:v>
                </c:pt>
                <c:pt idx="389">
                  <c:v>-70.747</c:v>
                </c:pt>
                <c:pt idx="390">
                  <c:v>-71.709999999999994</c:v>
                </c:pt>
                <c:pt idx="391">
                  <c:v>-69.902000000000001</c:v>
                </c:pt>
                <c:pt idx="392">
                  <c:v>-70.305000000000007</c:v>
                </c:pt>
                <c:pt idx="393">
                  <c:v>-70.947000000000003</c:v>
                </c:pt>
                <c:pt idx="394">
                  <c:v>-70.501000000000005</c:v>
                </c:pt>
                <c:pt idx="395">
                  <c:v>-71.545000000000002</c:v>
                </c:pt>
                <c:pt idx="396">
                  <c:v>-70.369</c:v>
                </c:pt>
                <c:pt idx="397">
                  <c:v>-70.751000000000005</c:v>
                </c:pt>
                <c:pt idx="398">
                  <c:v>-71.084000000000003</c:v>
                </c:pt>
                <c:pt idx="399">
                  <c:v>-71.048000000000002</c:v>
                </c:pt>
                <c:pt idx="400">
                  <c:v>-72.444999999999993</c:v>
                </c:pt>
                <c:pt idx="401">
                  <c:v>-71.55</c:v>
                </c:pt>
                <c:pt idx="402">
                  <c:v>-70.805000000000007</c:v>
                </c:pt>
                <c:pt idx="403">
                  <c:v>-71.522000000000006</c:v>
                </c:pt>
                <c:pt idx="404">
                  <c:v>-70.731999999999999</c:v>
                </c:pt>
                <c:pt idx="405">
                  <c:v>-71.382999999999996</c:v>
                </c:pt>
                <c:pt idx="406">
                  <c:v>-70.456999999999994</c:v>
                </c:pt>
                <c:pt idx="407">
                  <c:v>-71.406999999999996</c:v>
                </c:pt>
                <c:pt idx="408">
                  <c:v>-70.775999999999996</c:v>
                </c:pt>
                <c:pt idx="409">
                  <c:v>-70.620999999999995</c:v>
                </c:pt>
                <c:pt idx="410">
                  <c:v>-70.84</c:v>
                </c:pt>
                <c:pt idx="411">
                  <c:v>-71.012</c:v>
                </c:pt>
                <c:pt idx="412">
                  <c:v>-70.721999999999994</c:v>
                </c:pt>
                <c:pt idx="413">
                  <c:v>-71.558999999999997</c:v>
                </c:pt>
                <c:pt idx="414">
                  <c:v>-71.578000000000003</c:v>
                </c:pt>
                <c:pt idx="415">
                  <c:v>-72.463999999999999</c:v>
                </c:pt>
                <c:pt idx="416">
                  <c:v>-72.128</c:v>
                </c:pt>
                <c:pt idx="417">
                  <c:v>-71.376999999999995</c:v>
                </c:pt>
                <c:pt idx="418">
                  <c:v>-71.245000000000005</c:v>
                </c:pt>
                <c:pt idx="419">
                  <c:v>-71.804000000000002</c:v>
                </c:pt>
                <c:pt idx="420">
                  <c:v>-71.507000000000005</c:v>
                </c:pt>
                <c:pt idx="421">
                  <c:v>-72.558999999999997</c:v>
                </c:pt>
                <c:pt idx="422">
                  <c:v>-72.843999999999994</c:v>
                </c:pt>
                <c:pt idx="423">
                  <c:v>-71.596000000000004</c:v>
                </c:pt>
                <c:pt idx="424">
                  <c:v>-72.378</c:v>
                </c:pt>
                <c:pt idx="425">
                  <c:v>-72.63</c:v>
                </c:pt>
                <c:pt idx="426">
                  <c:v>-72.078000000000003</c:v>
                </c:pt>
                <c:pt idx="427">
                  <c:v>-72.021000000000001</c:v>
                </c:pt>
                <c:pt idx="428">
                  <c:v>-72.700999999999993</c:v>
                </c:pt>
                <c:pt idx="429">
                  <c:v>-72.308000000000007</c:v>
                </c:pt>
                <c:pt idx="430">
                  <c:v>-71.882000000000005</c:v>
                </c:pt>
                <c:pt idx="431">
                  <c:v>-73.296000000000006</c:v>
                </c:pt>
                <c:pt idx="432">
                  <c:v>-73.501999999999995</c:v>
                </c:pt>
                <c:pt idx="433">
                  <c:v>-72.376999999999995</c:v>
                </c:pt>
                <c:pt idx="434">
                  <c:v>-72.635999999999996</c:v>
                </c:pt>
                <c:pt idx="435">
                  <c:v>-71.096999999999994</c:v>
                </c:pt>
                <c:pt idx="436">
                  <c:v>-72.844999999999999</c:v>
                </c:pt>
                <c:pt idx="437">
                  <c:v>-72.704999999999998</c:v>
                </c:pt>
                <c:pt idx="438">
                  <c:v>-72.33</c:v>
                </c:pt>
                <c:pt idx="439">
                  <c:v>-71.941000000000003</c:v>
                </c:pt>
                <c:pt idx="440">
                  <c:v>-73.003</c:v>
                </c:pt>
                <c:pt idx="441">
                  <c:v>-72.820999999999998</c:v>
                </c:pt>
                <c:pt idx="442">
                  <c:v>-71.626000000000005</c:v>
                </c:pt>
                <c:pt idx="443">
                  <c:v>-71.825999999999993</c:v>
                </c:pt>
                <c:pt idx="444">
                  <c:v>-72.376000000000005</c:v>
                </c:pt>
                <c:pt idx="445">
                  <c:v>-73.364999999999995</c:v>
                </c:pt>
                <c:pt idx="446">
                  <c:v>-72.072999999999993</c:v>
                </c:pt>
                <c:pt idx="447">
                  <c:v>-72.84</c:v>
                </c:pt>
                <c:pt idx="448">
                  <c:v>-72.239000000000004</c:v>
                </c:pt>
                <c:pt idx="449">
                  <c:v>-73.319000000000003</c:v>
                </c:pt>
                <c:pt idx="450">
                  <c:v>-71.947000000000003</c:v>
                </c:pt>
                <c:pt idx="451">
                  <c:v>-72.158000000000001</c:v>
                </c:pt>
                <c:pt idx="452">
                  <c:v>-73.224000000000004</c:v>
                </c:pt>
                <c:pt idx="453">
                  <c:v>-72.861000000000004</c:v>
                </c:pt>
                <c:pt idx="454">
                  <c:v>-73.438000000000002</c:v>
                </c:pt>
                <c:pt idx="455">
                  <c:v>-72.364999999999995</c:v>
                </c:pt>
                <c:pt idx="456">
                  <c:v>-71.317999999999998</c:v>
                </c:pt>
                <c:pt idx="457">
                  <c:v>-71.778000000000006</c:v>
                </c:pt>
                <c:pt idx="458">
                  <c:v>-75.590999999999994</c:v>
                </c:pt>
                <c:pt idx="459">
                  <c:v>-74.552000000000007</c:v>
                </c:pt>
                <c:pt idx="460">
                  <c:v>-73.986999999999995</c:v>
                </c:pt>
                <c:pt idx="461">
                  <c:v>-72.165000000000006</c:v>
                </c:pt>
                <c:pt idx="462">
                  <c:v>-73.554000000000002</c:v>
                </c:pt>
                <c:pt idx="463">
                  <c:v>-72.19</c:v>
                </c:pt>
                <c:pt idx="464">
                  <c:v>-72.477999999999994</c:v>
                </c:pt>
                <c:pt idx="465">
                  <c:v>-72.828999999999994</c:v>
                </c:pt>
                <c:pt idx="466">
                  <c:v>-73.408000000000001</c:v>
                </c:pt>
                <c:pt idx="467">
                  <c:v>-72.397000000000006</c:v>
                </c:pt>
                <c:pt idx="468">
                  <c:v>-76.263999999999996</c:v>
                </c:pt>
                <c:pt idx="469">
                  <c:v>-74.834000000000003</c:v>
                </c:pt>
                <c:pt idx="470">
                  <c:v>-74.302999999999997</c:v>
                </c:pt>
                <c:pt idx="471">
                  <c:v>-73.287999999999997</c:v>
                </c:pt>
                <c:pt idx="472">
                  <c:v>-73.251999999999995</c:v>
                </c:pt>
                <c:pt idx="473">
                  <c:v>-73.05</c:v>
                </c:pt>
                <c:pt idx="474">
                  <c:v>-73.088999999999999</c:v>
                </c:pt>
                <c:pt idx="475">
                  <c:v>-73.799000000000007</c:v>
                </c:pt>
                <c:pt idx="476">
                  <c:v>-73.085999999999999</c:v>
                </c:pt>
                <c:pt idx="477">
                  <c:v>-73.736999999999995</c:v>
                </c:pt>
                <c:pt idx="478">
                  <c:v>-74.332999999999998</c:v>
                </c:pt>
                <c:pt idx="479">
                  <c:v>-73.834000000000003</c:v>
                </c:pt>
                <c:pt idx="480">
                  <c:v>-73.403000000000006</c:v>
                </c:pt>
                <c:pt idx="481">
                  <c:v>-73.356999999999999</c:v>
                </c:pt>
                <c:pt idx="482">
                  <c:v>-72.263999999999996</c:v>
                </c:pt>
                <c:pt idx="483">
                  <c:v>-75.747</c:v>
                </c:pt>
                <c:pt idx="484">
                  <c:v>-73.78</c:v>
                </c:pt>
                <c:pt idx="485">
                  <c:v>-75.674999999999997</c:v>
                </c:pt>
                <c:pt idx="486">
                  <c:v>-74.349999999999994</c:v>
                </c:pt>
                <c:pt idx="487">
                  <c:v>-74.522000000000006</c:v>
                </c:pt>
                <c:pt idx="488">
                  <c:v>-74.438000000000002</c:v>
                </c:pt>
                <c:pt idx="489">
                  <c:v>-76.36</c:v>
                </c:pt>
                <c:pt idx="490">
                  <c:v>-74.093999999999994</c:v>
                </c:pt>
                <c:pt idx="491">
                  <c:v>-74.908000000000001</c:v>
                </c:pt>
                <c:pt idx="492">
                  <c:v>-77.575999999999993</c:v>
                </c:pt>
                <c:pt idx="493">
                  <c:v>-73.777000000000001</c:v>
                </c:pt>
                <c:pt idx="494">
                  <c:v>-76.013000000000005</c:v>
                </c:pt>
                <c:pt idx="495">
                  <c:v>-73.790000000000006</c:v>
                </c:pt>
                <c:pt idx="496">
                  <c:v>-73.135999999999996</c:v>
                </c:pt>
                <c:pt idx="497">
                  <c:v>-73.638000000000005</c:v>
                </c:pt>
                <c:pt idx="498">
                  <c:v>-75.69</c:v>
                </c:pt>
                <c:pt idx="499">
                  <c:v>-75.834999999999994</c:v>
                </c:pt>
                <c:pt idx="500">
                  <c:v>-73.343999999999994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A57-4288-A4B4-277C95C636F0}"/>
            </c:ext>
          </c:extLst>
        </c:ser>
        <c:ser>
          <c:idx val="2"/>
          <c:order val="3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Sheet1!$I$36:$I$536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Sheet1!$J$36:$J$536</c:f>
              <c:numCache>
                <c:formatCode>General</c:formatCode>
                <c:ptCount val="501"/>
                <c:pt idx="0">
                  <c:v>-80.316999999999993</c:v>
                </c:pt>
                <c:pt idx="1">
                  <c:v>-85.29</c:v>
                </c:pt>
                <c:pt idx="2">
                  <c:v>-80.406999999999996</c:v>
                </c:pt>
                <c:pt idx="3">
                  <c:v>-210</c:v>
                </c:pt>
                <c:pt idx="4">
                  <c:v>-81.159000000000006</c:v>
                </c:pt>
                <c:pt idx="5">
                  <c:v>-78.213999999999999</c:v>
                </c:pt>
                <c:pt idx="6">
                  <c:v>-81.082999999999998</c:v>
                </c:pt>
                <c:pt idx="7">
                  <c:v>-79.634</c:v>
                </c:pt>
                <c:pt idx="8">
                  <c:v>-81.135999999999996</c:v>
                </c:pt>
                <c:pt idx="9">
                  <c:v>-78.582999999999998</c:v>
                </c:pt>
                <c:pt idx="10">
                  <c:v>-79.114999999999995</c:v>
                </c:pt>
                <c:pt idx="11">
                  <c:v>-86.397000000000006</c:v>
                </c:pt>
                <c:pt idx="12">
                  <c:v>-78.606999999999999</c:v>
                </c:pt>
                <c:pt idx="13">
                  <c:v>-210</c:v>
                </c:pt>
                <c:pt idx="14">
                  <c:v>-77.724000000000004</c:v>
                </c:pt>
                <c:pt idx="15">
                  <c:v>-75.649000000000001</c:v>
                </c:pt>
                <c:pt idx="16">
                  <c:v>-77.756</c:v>
                </c:pt>
                <c:pt idx="17">
                  <c:v>-78.456999999999994</c:v>
                </c:pt>
                <c:pt idx="18">
                  <c:v>-80.61</c:v>
                </c:pt>
                <c:pt idx="19">
                  <c:v>-75.948999999999998</c:v>
                </c:pt>
                <c:pt idx="20">
                  <c:v>-82.120999999999995</c:v>
                </c:pt>
                <c:pt idx="21">
                  <c:v>-76.259</c:v>
                </c:pt>
                <c:pt idx="22">
                  <c:v>-210</c:v>
                </c:pt>
                <c:pt idx="23">
                  <c:v>-210</c:v>
                </c:pt>
                <c:pt idx="24">
                  <c:v>-75.903000000000006</c:v>
                </c:pt>
                <c:pt idx="25">
                  <c:v>-210</c:v>
                </c:pt>
                <c:pt idx="26">
                  <c:v>-81.759</c:v>
                </c:pt>
                <c:pt idx="27">
                  <c:v>-210</c:v>
                </c:pt>
                <c:pt idx="28">
                  <c:v>-76.350999999999999</c:v>
                </c:pt>
                <c:pt idx="29">
                  <c:v>-83.192999999999998</c:v>
                </c:pt>
                <c:pt idx="30">
                  <c:v>-89.766000000000005</c:v>
                </c:pt>
                <c:pt idx="31">
                  <c:v>-81.073999999999998</c:v>
                </c:pt>
                <c:pt idx="32">
                  <c:v>-210</c:v>
                </c:pt>
                <c:pt idx="33">
                  <c:v>-84.06</c:v>
                </c:pt>
                <c:pt idx="34">
                  <c:v>-76.102999999999994</c:v>
                </c:pt>
                <c:pt idx="35">
                  <c:v>-85.182000000000002</c:v>
                </c:pt>
                <c:pt idx="36">
                  <c:v>-84.596999999999994</c:v>
                </c:pt>
                <c:pt idx="37">
                  <c:v>-87.745000000000005</c:v>
                </c:pt>
                <c:pt idx="38">
                  <c:v>-210</c:v>
                </c:pt>
                <c:pt idx="39">
                  <c:v>-210</c:v>
                </c:pt>
                <c:pt idx="40">
                  <c:v>-84.6</c:v>
                </c:pt>
                <c:pt idx="41">
                  <c:v>-76.061999999999998</c:v>
                </c:pt>
                <c:pt idx="42">
                  <c:v>-77.454999999999998</c:v>
                </c:pt>
                <c:pt idx="43">
                  <c:v>-210</c:v>
                </c:pt>
                <c:pt idx="44">
                  <c:v>-78.397000000000006</c:v>
                </c:pt>
                <c:pt idx="45">
                  <c:v>-94.149000000000001</c:v>
                </c:pt>
                <c:pt idx="46">
                  <c:v>-210</c:v>
                </c:pt>
                <c:pt idx="47">
                  <c:v>-81.11</c:v>
                </c:pt>
                <c:pt idx="48">
                  <c:v>-210</c:v>
                </c:pt>
                <c:pt idx="49">
                  <c:v>-84.278999999999996</c:v>
                </c:pt>
                <c:pt idx="50">
                  <c:v>-77.099999999999994</c:v>
                </c:pt>
                <c:pt idx="51">
                  <c:v>-210</c:v>
                </c:pt>
                <c:pt idx="52">
                  <c:v>-210</c:v>
                </c:pt>
                <c:pt idx="53">
                  <c:v>-77.838999999999999</c:v>
                </c:pt>
                <c:pt idx="54">
                  <c:v>-77.632000000000005</c:v>
                </c:pt>
                <c:pt idx="55">
                  <c:v>-79.418000000000006</c:v>
                </c:pt>
                <c:pt idx="56">
                  <c:v>-210</c:v>
                </c:pt>
                <c:pt idx="57">
                  <c:v>-82.093000000000004</c:v>
                </c:pt>
                <c:pt idx="58">
                  <c:v>-210</c:v>
                </c:pt>
                <c:pt idx="59">
                  <c:v>-210</c:v>
                </c:pt>
                <c:pt idx="60">
                  <c:v>-84.147000000000006</c:v>
                </c:pt>
                <c:pt idx="61">
                  <c:v>-89.367000000000004</c:v>
                </c:pt>
                <c:pt idx="62">
                  <c:v>-210</c:v>
                </c:pt>
                <c:pt idx="63">
                  <c:v>-78.61</c:v>
                </c:pt>
                <c:pt idx="64">
                  <c:v>-94.914000000000001</c:v>
                </c:pt>
                <c:pt idx="65">
                  <c:v>-73.954999999999998</c:v>
                </c:pt>
                <c:pt idx="66">
                  <c:v>-80.051000000000002</c:v>
                </c:pt>
                <c:pt idx="67">
                  <c:v>-82.134</c:v>
                </c:pt>
                <c:pt idx="68">
                  <c:v>-80.837999999999994</c:v>
                </c:pt>
                <c:pt idx="69">
                  <c:v>-77.531000000000006</c:v>
                </c:pt>
                <c:pt idx="70">
                  <c:v>-75.932000000000002</c:v>
                </c:pt>
                <c:pt idx="71">
                  <c:v>-80.704999999999998</c:v>
                </c:pt>
                <c:pt idx="72">
                  <c:v>-76.150999999999996</c:v>
                </c:pt>
                <c:pt idx="73">
                  <c:v>-79.150000000000006</c:v>
                </c:pt>
                <c:pt idx="74">
                  <c:v>-80.569999999999993</c:v>
                </c:pt>
                <c:pt idx="75">
                  <c:v>-94.59</c:v>
                </c:pt>
                <c:pt idx="76">
                  <c:v>-77.376000000000005</c:v>
                </c:pt>
                <c:pt idx="77">
                  <c:v>-82.754999999999995</c:v>
                </c:pt>
                <c:pt idx="78">
                  <c:v>-79.153000000000006</c:v>
                </c:pt>
                <c:pt idx="79">
                  <c:v>-75.855999999999995</c:v>
                </c:pt>
                <c:pt idx="80">
                  <c:v>-76.225999999999999</c:v>
                </c:pt>
                <c:pt idx="81">
                  <c:v>-77.213999999999999</c:v>
                </c:pt>
                <c:pt idx="82">
                  <c:v>-80.394999999999996</c:v>
                </c:pt>
                <c:pt idx="83">
                  <c:v>-210</c:v>
                </c:pt>
                <c:pt idx="84">
                  <c:v>-210</c:v>
                </c:pt>
                <c:pt idx="85">
                  <c:v>-77.301000000000002</c:v>
                </c:pt>
                <c:pt idx="86">
                  <c:v>-210</c:v>
                </c:pt>
                <c:pt idx="87">
                  <c:v>-76.45</c:v>
                </c:pt>
                <c:pt idx="88">
                  <c:v>-81.620999999999995</c:v>
                </c:pt>
                <c:pt idx="89">
                  <c:v>-82.316999999999993</c:v>
                </c:pt>
                <c:pt idx="90">
                  <c:v>-76.831000000000003</c:v>
                </c:pt>
                <c:pt idx="91">
                  <c:v>-76.093999999999994</c:v>
                </c:pt>
                <c:pt idx="92">
                  <c:v>-82.623999999999995</c:v>
                </c:pt>
                <c:pt idx="93">
                  <c:v>-77.91</c:v>
                </c:pt>
                <c:pt idx="94">
                  <c:v>-77.724000000000004</c:v>
                </c:pt>
                <c:pt idx="95">
                  <c:v>-76.626000000000005</c:v>
                </c:pt>
                <c:pt idx="96">
                  <c:v>-92.8</c:v>
                </c:pt>
                <c:pt idx="97">
                  <c:v>-83.605999999999995</c:v>
                </c:pt>
                <c:pt idx="98">
                  <c:v>-75.936000000000007</c:v>
                </c:pt>
                <c:pt idx="99">
                  <c:v>-78.599000000000004</c:v>
                </c:pt>
                <c:pt idx="100">
                  <c:v>-74.614000000000004</c:v>
                </c:pt>
                <c:pt idx="101">
                  <c:v>-79.840999999999994</c:v>
                </c:pt>
                <c:pt idx="102">
                  <c:v>-83.272000000000006</c:v>
                </c:pt>
                <c:pt idx="103">
                  <c:v>-210</c:v>
                </c:pt>
                <c:pt idx="104">
                  <c:v>-78.027000000000001</c:v>
                </c:pt>
                <c:pt idx="105">
                  <c:v>-81.085999999999999</c:v>
                </c:pt>
                <c:pt idx="106">
                  <c:v>-76.201999999999998</c:v>
                </c:pt>
                <c:pt idx="107">
                  <c:v>-79.850999999999999</c:v>
                </c:pt>
                <c:pt idx="108">
                  <c:v>-99.382999999999996</c:v>
                </c:pt>
                <c:pt idx="109">
                  <c:v>-76.293999999999997</c:v>
                </c:pt>
                <c:pt idx="110">
                  <c:v>-210</c:v>
                </c:pt>
                <c:pt idx="111">
                  <c:v>-76.701999999999998</c:v>
                </c:pt>
                <c:pt idx="112">
                  <c:v>-75.093999999999994</c:v>
                </c:pt>
                <c:pt idx="113">
                  <c:v>-77.992999999999995</c:v>
                </c:pt>
                <c:pt idx="114">
                  <c:v>-75.808000000000007</c:v>
                </c:pt>
                <c:pt idx="115">
                  <c:v>-75.242000000000004</c:v>
                </c:pt>
                <c:pt idx="116">
                  <c:v>-76.584999999999994</c:v>
                </c:pt>
                <c:pt idx="117">
                  <c:v>-78.826999999999998</c:v>
                </c:pt>
                <c:pt idx="118">
                  <c:v>-76.289000000000001</c:v>
                </c:pt>
                <c:pt idx="119">
                  <c:v>-75.518000000000001</c:v>
                </c:pt>
                <c:pt idx="120">
                  <c:v>-74.073999999999998</c:v>
                </c:pt>
                <c:pt idx="121">
                  <c:v>-75.831999999999994</c:v>
                </c:pt>
                <c:pt idx="122">
                  <c:v>-75.8</c:v>
                </c:pt>
                <c:pt idx="123">
                  <c:v>-83.933999999999997</c:v>
                </c:pt>
                <c:pt idx="124">
                  <c:v>-77.962000000000003</c:v>
                </c:pt>
                <c:pt idx="125">
                  <c:v>-75.623999999999995</c:v>
                </c:pt>
                <c:pt idx="126">
                  <c:v>-76.265000000000001</c:v>
                </c:pt>
                <c:pt idx="127">
                  <c:v>-72.646000000000001</c:v>
                </c:pt>
                <c:pt idx="128">
                  <c:v>-74.415999999999997</c:v>
                </c:pt>
                <c:pt idx="129">
                  <c:v>-73.685000000000002</c:v>
                </c:pt>
                <c:pt idx="130">
                  <c:v>-74.757000000000005</c:v>
                </c:pt>
                <c:pt idx="131">
                  <c:v>-78.063999999999993</c:v>
                </c:pt>
                <c:pt idx="132">
                  <c:v>-75.201999999999998</c:v>
                </c:pt>
                <c:pt idx="133">
                  <c:v>-77.399000000000001</c:v>
                </c:pt>
                <c:pt idx="134">
                  <c:v>-76.224999999999994</c:v>
                </c:pt>
                <c:pt idx="135">
                  <c:v>-73.391000000000005</c:v>
                </c:pt>
                <c:pt idx="136">
                  <c:v>-75.608999999999995</c:v>
                </c:pt>
                <c:pt idx="137">
                  <c:v>-74.569000000000003</c:v>
                </c:pt>
                <c:pt idx="138">
                  <c:v>-73.412000000000006</c:v>
                </c:pt>
                <c:pt idx="139">
                  <c:v>-73.286000000000001</c:v>
                </c:pt>
                <c:pt idx="140">
                  <c:v>-74.403999999999996</c:v>
                </c:pt>
                <c:pt idx="141">
                  <c:v>-73.483000000000004</c:v>
                </c:pt>
                <c:pt idx="142">
                  <c:v>-72.840999999999994</c:v>
                </c:pt>
                <c:pt idx="143">
                  <c:v>-75.95</c:v>
                </c:pt>
                <c:pt idx="144">
                  <c:v>-73.617999999999995</c:v>
                </c:pt>
                <c:pt idx="145">
                  <c:v>-72.590999999999994</c:v>
                </c:pt>
                <c:pt idx="146">
                  <c:v>-72.480999999999995</c:v>
                </c:pt>
                <c:pt idx="147">
                  <c:v>-70.844999999999999</c:v>
                </c:pt>
                <c:pt idx="148">
                  <c:v>-70.358000000000004</c:v>
                </c:pt>
                <c:pt idx="149">
                  <c:v>-70.95</c:v>
                </c:pt>
                <c:pt idx="150">
                  <c:v>-58.561</c:v>
                </c:pt>
                <c:pt idx="151">
                  <c:v>-48.683</c:v>
                </c:pt>
                <c:pt idx="152">
                  <c:v>-45.551000000000002</c:v>
                </c:pt>
                <c:pt idx="153">
                  <c:v>-43.746000000000002</c:v>
                </c:pt>
                <c:pt idx="154">
                  <c:v>-42.344000000000001</c:v>
                </c:pt>
                <c:pt idx="155">
                  <c:v>-40.79</c:v>
                </c:pt>
                <c:pt idx="156">
                  <c:v>-39.264000000000003</c:v>
                </c:pt>
                <c:pt idx="157">
                  <c:v>-37.329000000000001</c:v>
                </c:pt>
                <c:pt idx="158">
                  <c:v>-34.58</c:v>
                </c:pt>
                <c:pt idx="159">
                  <c:v>-29.327000000000002</c:v>
                </c:pt>
                <c:pt idx="160">
                  <c:v>-18.009</c:v>
                </c:pt>
                <c:pt idx="161">
                  <c:v>-8.5969999999999995</c:v>
                </c:pt>
                <c:pt idx="162">
                  <c:v>-8.2940000000000005</c:v>
                </c:pt>
                <c:pt idx="163">
                  <c:v>-8.2590000000000003</c:v>
                </c:pt>
                <c:pt idx="164">
                  <c:v>-8.2650000000000006</c:v>
                </c:pt>
                <c:pt idx="165">
                  <c:v>-8.2739999999999991</c:v>
                </c:pt>
                <c:pt idx="166">
                  <c:v>-8.2959999999999994</c:v>
                </c:pt>
                <c:pt idx="167">
                  <c:v>-9.8390000000000004</c:v>
                </c:pt>
                <c:pt idx="168">
                  <c:v>-30.710999999999999</c:v>
                </c:pt>
                <c:pt idx="169">
                  <c:v>-39.988</c:v>
                </c:pt>
                <c:pt idx="170">
                  <c:v>-43.015999999999998</c:v>
                </c:pt>
                <c:pt idx="171">
                  <c:v>-46.267000000000003</c:v>
                </c:pt>
                <c:pt idx="172">
                  <c:v>-47.869</c:v>
                </c:pt>
                <c:pt idx="173">
                  <c:v>-49.656999999999996</c:v>
                </c:pt>
                <c:pt idx="174">
                  <c:v>-52.326999999999998</c:v>
                </c:pt>
                <c:pt idx="175">
                  <c:v>-55.131999999999998</c:v>
                </c:pt>
                <c:pt idx="176">
                  <c:v>-58.863</c:v>
                </c:pt>
                <c:pt idx="177">
                  <c:v>-65.525999999999996</c:v>
                </c:pt>
                <c:pt idx="178">
                  <c:v>-71.033000000000001</c:v>
                </c:pt>
                <c:pt idx="179">
                  <c:v>-70.03</c:v>
                </c:pt>
                <c:pt idx="180">
                  <c:v>-70.63</c:v>
                </c:pt>
                <c:pt idx="181">
                  <c:v>-70.462999999999994</c:v>
                </c:pt>
                <c:pt idx="182">
                  <c:v>-71.343000000000004</c:v>
                </c:pt>
                <c:pt idx="183">
                  <c:v>-71.176000000000002</c:v>
                </c:pt>
                <c:pt idx="184">
                  <c:v>-71.363</c:v>
                </c:pt>
                <c:pt idx="185">
                  <c:v>-70.685000000000002</c:v>
                </c:pt>
                <c:pt idx="186">
                  <c:v>-71.668000000000006</c:v>
                </c:pt>
                <c:pt idx="187">
                  <c:v>-70.867000000000004</c:v>
                </c:pt>
                <c:pt idx="188">
                  <c:v>-71.688000000000002</c:v>
                </c:pt>
                <c:pt idx="189">
                  <c:v>-71.052000000000007</c:v>
                </c:pt>
                <c:pt idx="190">
                  <c:v>-71.983999999999995</c:v>
                </c:pt>
                <c:pt idx="191">
                  <c:v>-72.718000000000004</c:v>
                </c:pt>
                <c:pt idx="192">
                  <c:v>-72.927999999999997</c:v>
                </c:pt>
                <c:pt idx="193">
                  <c:v>-72.239999999999995</c:v>
                </c:pt>
                <c:pt idx="194">
                  <c:v>-72.578000000000003</c:v>
                </c:pt>
                <c:pt idx="195">
                  <c:v>-72.445999999999998</c:v>
                </c:pt>
                <c:pt idx="196">
                  <c:v>-72.244</c:v>
                </c:pt>
                <c:pt idx="197">
                  <c:v>-72.268000000000001</c:v>
                </c:pt>
                <c:pt idx="198">
                  <c:v>-73.927999999999997</c:v>
                </c:pt>
                <c:pt idx="199">
                  <c:v>-71.911000000000001</c:v>
                </c:pt>
                <c:pt idx="200">
                  <c:v>-72.572000000000003</c:v>
                </c:pt>
                <c:pt idx="201">
                  <c:v>-72.454999999999998</c:v>
                </c:pt>
                <c:pt idx="202">
                  <c:v>-70.655000000000001</c:v>
                </c:pt>
                <c:pt idx="203">
                  <c:v>-71.305999999999997</c:v>
                </c:pt>
                <c:pt idx="204">
                  <c:v>-72.64</c:v>
                </c:pt>
                <c:pt idx="205">
                  <c:v>-73.096000000000004</c:v>
                </c:pt>
                <c:pt idx="206">
                  <c:v>-73.069000000000003</c:v>
                </c:pt>
                <c:pt idx="207">
                  <c:v>-71.867999999999995</c:v>
                </c:pt>
                <c:pt idx="208">
                  <c:v>-71.97</c:v>
                </c:pt>
                <c:pt idx="209">
                  <c:v>-72.03</c:v>
                </c:pt>
                <c:pt idx="210">
                  <c:v>-74.406000000000006</c:v>
                </c:pt>
                <c:pt idx="211">
                  <c:v>-72.91</c:v>
                </c:pt>
                <c:pt idx="212">
                  <c:v>-70.902000000000001</c:v>
                </c:pt>
                <c:pt idx="213">
                  <c:v>-72.006</c:v>
                </c:pt>
                <c:pt idx="214">
                  <c:v>-72.988</c:v>
                </c:pt>
                <c:pt idx="215">
                  <c:v>-72.573999999999998</c:v>
                </c:pt>
                <c:pt idx="216">
                  <c:v>-71.302999999999997</c:v>
                </c:pt>
                <c:pt idx="217">
                  <c:v>-71.67</c:v>
                </c:pt>
                <c:pt idx="218">
                  <c:v>-72.542000000000002</c:v>
                </c:pt>
                <c:pt idx="219">
                  <c:v>-72.253</c:v>
                </c:pt>
                <c:pt idx="220">
                  <c:v>-73.337999999999994</c:v>
                </c:pt>
                <c:pt idx="221">
                  <c:v>-71.33</c:v>
                </c:pt>
                <c:pt idx="222">
                  <c:v>-73.08</c:v>
                </c:pt>
                <c:pt idx="223">
                  <c:v>-71.305999999999997</c:v>
                </c:pt>
                <c:pt idx="224">
                  <c:v>-72.774000000000001</c:v>
                </c:pt>
                <c:pt idx="225">
                  <c:v>-72.277000000000001</c:v>
                </c:pt>
                <c:pt idx="226">
                  <c:v>-72.259</c:v>
                </c:pt>
                <c:pt idx="227">
                  <c:v>-72.802000000000007</c:v>
                </c:pt>
                <c:pt idx="228">
                  <c:v>-72.052999999999997</c:v>
                </c:pt>
                <c:pt idx="229">
                  <c:v>-71.471999999999994</c:v>
                </c:pt>
                <c:pt idx="230">
                  <c:v>-71.552000000000007</c:v>
                </c:pt>
                <c:pt idx="231">
                  <c:v>-72.045000000000002</c:v>
                </c:pt>
                <c:pt idx="232">
                  <c:v>-71.831999999999994</c:v>
                </c:pt>
                <c:pt idx="233">
                  <c:v>-70.741</c:v>
                </c:pt>
                <c:pt idx="234">
                  <c:v>-72.197999999999993</c:v>
                </c:pt>
                <c:pt idx="235">
                  <c:v>-71.263999999999996</c:v>
                </c:pt>
                <c:pt idx="236">
                  <c:v>-71.924999999999997</c:v>
                </c:pt>
                <c:pt idx="237">
                  <c:v>-72.655000000000001</c:v>
                </c:pt>
                <c:pt idx="238">
                  <c:v>-71.174000000000007</c:v>
                </c:pt>
                <c:pt idx="239">
                  <c:v>-72.090999999999994</c:v>
                </c:pt>
                <c:pt idx="240">
                  <c:v>-71.076999999999998</c:v>
                </c:pt>
                <c:pt idx="241">
                  <c:v>-70.659000000000006</c:v>
                </c:pt>
                <c:pt idx="242">
                  <c:v>-70.858000000000004</c:v>
                </c:pt>
                <c:pt idx="243">
                  <c:v>-71.161000000000001</c:v>
                </c:pt>
                <c:pt idx="244">
                  <c:v>-71.215999999999994</c:v>
                </c:pt>
                <c:pt idx="245">
                  <c:v>-71.709999999999994</c:v>
                </c:pt>
                <c:pt idx="246">
                  <c:v>-71.231999999999999</c:v>
                </c:pt>
                <c:pt idx="247">
                  <c:v>-71.234999999999999</c:v>
                </c:pt>
                <c:pt idx="248">
                  <c:v>-70.352999999999994</c:v>
                </c:pt>
                <c:pt idx="249">
                  <c:v>-70.456999999999994</c:v>
                </c:pt>
                <c:pt idx="250">
                  <c:v>-70.727999999999994</c:v>
                </c:pt>
                <c:pt idx="251">
                  <c:v>-71.891999999999996</c:v>
                </c:pt>
                <c:pt idx="252">
                  <c:v>-71.239000000000004</c:v>
                </c:pt>
                <c:pt idx="253">
                  <c:v>-72.527000000000001</c:v>
                </c:pt>
                <c:pt idx="254">
                  <c:v>-71.893000000000001</c:v>
                </c:pt>
                <c:pt idx="255">
                  <c:v>-70.944999999999993</c:v>
                </c:pt>
                <c:pt idx="256">
                  <c:v>-70.97</c:v>
                </c:pt>
                <c:pt idx="257">
                  <c:v>-71.528999999999996</c:v>
                </c:pt>
                <c:pt idx="258">
                  <c:v>-70.399000000000001</c:v>
                </c:pt>
                <c:pt idx="259">
                  <c:v>-72.405000000000001</c:v>
                </c:pt>
                <c:pt idx="260">
                  <c:v>-71.228999999999999</c:v>
                </c:pt>
                <c:pt idx="261">
                  <c:v>-70.480999999999995</c:v>
                </c:pt>
                <c:pt idx="262">
                  <c:v>-72.268000000000001</c:v>
                </c:pt>
                <c:pt idx="263">
                  <c:v>-71.314999999999998</c:v>
                </c:pt>
                <c:pt idx="264">
                  <c:v>-71.254999999999995</c:v>
                </c:pt>
                <c:pt idx="265">
                  <c:v>-71.388999999999996</c:v>
                </c:pt>
                <c:pt idx="266">
                  <c:v>-70.872</c:v>
                </c:pt>
                <c:pt idx="267">
                  <c:v>-70.991</c:v>
                </c:pt>
                <c:pt idx="268">
                  <c:v>-71.277000000000001</c:v>
                </c:pt>
                <c:pt idx="269">
                  <c:v>-71.432000000000002</c:v>
                </c:pt>
                <c:pt idx="270">
                  <c:v>-70.42</c:v>
                </c:pt>
                <c:pt idx="271">
                  <c:v>-70.903999999999996</c:v>
                </c:pt>
                <c:pt idx="272">
                  <c:v>-71.075999999999993</c:v>
                </c:pt>
                <c:pt idx="273">
                  <c:v>-70.680999999999997</c:v>
                </c:pt>
                <c:pt idx="274">
                  <c:v>-72.462999999999994</c:v>
                </c:pt>
                <c:pt idx="275">
                  <c:v>-71.171999999999997</c:v>
                </c:pt>
                <c:pt idx="276">
                  <c:v>-70.557000000000002</c:v>
                </c:pt>
                <c:pt idx="277">
                  <c:v>-71.021000000000001</c:v>
                </c:pt>
                <c:pt idx="278">
                  <c:v>-71.625</c:v>
                </c:pt>
                <c:pt idx="279">
                  <c:v>-70.468000000000004</c:v>
                </c:pt>
                <c:pt idx="280">
                  <c:v>-72.076999999999998</c:v>
                </c:pt>
                <c:pt idx="281">
                  <c:v>-70.638999999999996</c:v>
                </c:pt>
                <c:pt idx="282">
                  <c:v>-71.721999999999994</c:v>
                </c:pt>
                <c:pt idx="283">
                  <c:v>-71.218000000000004</c:v>
                </c:pt>
                <c:pt idx="284">
                  <c:v>-71.263999999999996</c:v>
                </c:pt>
                <c:pt idx="285">
                  <c:v>-71.352999999999994</c:v>
                </c:pt>
                <c:pt idx="286">
                  <c:v>-71.396000000000001</c:v>
                </c:pt>
                <c:pt idx="287">
                  <c:v>-72.06</c:v>
                </c:pt>
                <c:pt idx="288">
                  <c:v>-72.319000000000003</c:v>
                </c:pt>
                <c:pt idx="289">
                  <c:v>-72.253</c:v>
                </c:pt>
                <c:pt idx="290">
                  <c:v>-71.013000000000005</c:v>
                </c:pt>
                <c:pt idx="291">
                  <c:v>-72.254999999999995</c:v>
                </c:pt>
                <c:pt idx="292">
                  <c:v>-70.64</c:v>
                </c:pt>
                <c:pt idx="293">
                  <c:v>-71.004000000000005</c:v>
                </c:pt>
                <c:pt idx="294">
                  <c:v>-72.942999999999998</c:v>
                </c:pt>
                <c:pt idx="295">
                  <c:v>-71.757000000000005</c:v>
                </c:pt>
                <c:pt idx="296">
                  <c:v>-72.004000000000005</c:v>
                </c:pt>
                <c:pt idx="297">
                  <c:v>-71.602999999999994</c:v>
                </c:pt>
                <c:pt idx="298">
                  <c:v>-71.64</c:v>
                </c:pt>
                <c:pt idx="299">
                  <c:v>-72.581000000000003</c:v>
                </c:pt>
                <c:pt idx="300">
                  <c:v>-73.155000000000001</c:v>
                </c:pt>
                <c:pt idx="301">
                  <c:v>-71.200999999999993</c:v>
                </c:pt>
                <c:pt idx="302">
                  <c:v>-72.856999999999999</c:v>
                </c:pt>
                <c:pt idx="303">
                  <c:v>-71.055000000000007</c:v>
                </c:pt>
                <c:pt idx="304">
                  <c:v>-71.597999999999999</c:v>
                </c:pt>
                <c:pt idx="305">
                  <c:v>-72.456000000000003</c:v>
                </c:pt>
                <c:pt idx="306">
                  <c:v>-71.653999999999996</c:v>
                </c:pt>
                <c:pt idx="307">
                  <c:v>-72.575999999999993</c:v>
                </c:pt>
                <c:pt idx="308">
                  <c:v>-72.465999999999994</c:v>
                </c:pt>
                <c:pt idx="309">
                  <c:v>-71.492999999999995</c:v>
                </c:pt>
                <c:pt idx="310">
                  <c:v>-71.47</c:v>
                </c:pt>
                <c:pt idx="311">
                  <c:v>-71.353999999999999</c:v>
                </c:pt>
                <c:pt idx="312">
                  <c:v>-71.884</c:v>
                </c:pt>
                <c:pt idx="313">
                  <c:v>-72.054000000000002</c:v>
                </c:pt>
                <c:pt idx="314">
                  <c:v>-72.650999999999996</c:v>
                </c:pt>
                <c:pt idx="315">
                  <c:v>-72.25</c:v>
                </c:pt>
                <c:pt idx="316">
                  <c:v>-72.165999999999997</c:v>
                </c:pt>
                <c:pt idx="317">
                  <c:v>-72.289000000000001</c:v>
                </c:pt>
                <c:pt idx="318">
                  <c:v>-72.114999999999995</c:v>
                </c:pt>
                <c:pt idx="319">
                  <c:v>-72.751000000000005</c:v>
                </c:pt>
                <c:pt idx="320">
                  <c:v>-71.923000000000002</c:v>
                </c:pt>
                <c:pt idx="321">
                  <c:v>-71.174999999999997</c:v>
                </c:pt>
                <c:pt idx="322">
                  <c:v>-71.573999999999998</c:v>
                </c:pt>
                <c:pt idx="323">
                  <c:v>-71.293000000000006</c:v>
                </c:pt>
                <c:pt idx="324">
                  <c:v>-72.335999999999999</c:v>
                </c:pt>
                <c:pt idx="325">
                  <c:v>-70.668999999999997</c:v>
                </c:pt>
                <c:pt idx="326">
                  <c:v>-71.72</c:v>
                </c:pt>
                <c:pt idx="327">
                  <c:v>-73.998000000000005</c:v>
                </c:pt>
                <c:pt idx="328">
                  <c:v>-72.36</c:v>
                </c:pt>
                <c:pt idx="329">
                  <c:v>-71.161000000000001</c:v>
                </c:pt>
                <c:pt idx="330">
                  <c:v>-71.2</c:v>
                </c:pt>
                <c:pt idx="331">
                  <c:v>-71.313999999999993</c:v>
                </c:pt>
                <c:pt idx="332">
                  <c:v>-72.698999999999998</c:v>
                </c:pt>
                <c:pt idx="333">
                  <c:v>-72.340999999999994</c:v>
                </c:pt>
                <c:pt idx="334">
                  <c:v>-72.682000000000002</c:v>
                </c:pt>
                <c:pt idx="335">
                  <c:v>-72.929000000000002</c:v>
                </c:pt>
                <c:pt idx="336">
                  <c:v>-72.765000000000001</c:v>
                </c:pt>
                <c:pt idx="337">
                  <c:v>-73.411000000000001</c:v>
                </c:pt>
                <c:pt idx="338">
                  <c:v>-72.614999999999995</c:v>
                </c:pt>
                <c:pt idx="339">
                  <c:v>-72.731999999999999</c:v>
                </c:pt>
                <c:pt idx="340">
                  <c:v>-72.512</c:v>
                </c:pt>
                <c:pt idx="341">
                  <c:v>-74.423000000000002</c:v>
                </c:pt>
                <c:pt idx="342">
                  <c:v>-71.712999999999994</c:v>
                </c:pt>
                <c:pt idx="343">
                  <c:v>-72.989000000000004</c:v>
                </c:pt>
                <c:pt idx="344">
                  <c:v>-73.037000000000006</c:v>
                </c:pt>
                <c:pt idx="345">
                  <c:v>-71.974000000000004</c:v>
                </c:pt>
                <c:pt idx="346">
                  <c:v>-73.855999999999995</c:v>
                </c:pt>
                <c:pt idx="347">
                  <c:v>-72.474999999999994</c:v>
                </c:pt>
                <c:pt idx="348">
                  <c:v>-72.823999999999998</c:v>
                </c:pt>
                <c:pt idx="349">
                  <c:v>-71.58</c:v>
                </c:pt>
                <c:pt idx="350">
                  <c:v>-72.841999999999999</c:v>
                </c:pt>
                <c:pt idx="351">
                  <c:v>-71.727000000000004</c:v>
                </c:pt>
                <c:pt idx="352">
                  <c:v>-71.605999999999995</c:v>
                </c:pt>
                <c:pt idx="353">
                  <c:v>-71.835999999999999</c:v>
                </c:pt>
                <c:pt idx="354">
                  <c:v>-71.963999999999999</c:v>
                </c:pt>
                <c:pt idx="355">
                  <c:v>-72.963999999999999</c:v>
                </c:pt>
                <c:pt idx="356">
                  <c:v>-74.06</c:v>
                </c:pt>
                <c:pt idx="357">
                  <c:v>-73.141000000000005</c:v>
                </c:pt>
                <c:pt idx="358">
                  <c:v>-73.864000000000004</c:v>
                </c:pt>
                <c:pt idx="359">
                  <c:v>-71.754000000000005</c:v>
                </c:pt>
                <c:pt idx="360">
                  <c:v>-72.78</c:v>
                </c:pt>
                <c:pt idx="361">
                  <c:v>-72.5</c:v>
                </c:pt>
                <c:pt idx="362">
                  <c:v>-73.111999999999995</c:v>
                </c:pt>
                <c:pt idx="363">
                  <c:v>-72.905000000000001</c:v>
                </c:pt>
                <c:pt idx="364">
                  <c:v>-74.227999999999994</c:v>
                </c:pt>
                <c:pt idx="365">
                  <c:v>-71.736999999999995</c:v>
                </c:pt>
                <c:pt idx="366">
                  <c:v>-73.426000000000002</c:v>
                </c:pt>
                <c:pt idx="367">
                  <c:v>-73.481999999999999</c:v>
                </c:pt>
                <c:pt idx="368">
                  <c:v>-71.986000000000004</c:v>
                </c:pt>
                <c:pt idx="369">
                  <c:v>-72.805000000000007</c:v>
                </c:pt>
                <c:pt idx="370">
                  <c:v>-71.843000000000004</c:v>
                </c:pt>
                <c:pt idx="371">
                  <c:v>-73.341999999999999</c:v>
                </c:pt>
                <c:pt idx="372">
                  <c:v>-73.602999999999994</c:v>
                </c:pt>
                <c:pt idx="373">
                  <c:v>-73.173000000000002</c:v>
                </c:pt>
                <c:pt idx="374">
                  <c:v>-72.567999999999998</c:v>
                </c:pt>
                <c:pt idx="375">
                  <c:v>-73.548000000000002</c:v>
                </c:pt>
                <c:pt idx="376">
                  <c:v>-72.897000000000006</c:v>
                </c:pt>
                <c:pt idx="377">
                  <c:v>-73.751000000000005</c:v>
                </c:pt>
                <c:pt idx="378">
                  <c:v>-72.391000000000005</c:v>
                </c:pt>
                <c:pt idx="379">
                  <c:v>-73.332999999999998</c:v>
                </c:pt>
                <c:pt idx="380">
                  <c:v>-72.953999999999994</c:v>
                </c:pt>
                <c:pt idx="381">
                  <c:v>-72.638000000000005</c:v>
                </c:pt>
                <c:pt idx="382">
                  <c:v>-71.605000000000004</c:v>
                </c:pt>
                <c:pt idx="383">
                  <c:v>-73.918000000000006</c:v>
                </c:pt>
                <c:pt idx="384">
                  <c:v>-73.096000000000004</c:v>
                </c:pt>
                <c:pt idx="385">
                  <c:v>-72.855000000000004</c:v>
                </c:pt>
                <c:pt idx="386">
                  <c:v>-80.156999999999996</c:v>
                </c:pt>
                <c:pt idx="387">
                  <c:v>-74.796000000000006</c:v>
                </c:pt>
                <c:pt idx="388">
                  <c:v>-73.5</c:v>
                </c:pt>
                <c:pt idx="389">
                  <c:v>-72.022000000000006</c:v>
                </c:pt>
                <c:pt idx="390">
                  <c:v>-72.932000000000002</c:v>
                </c:pt>
                <c:pt idx="391">
                  <c:v>-72.808999999999997</c:v>
                </c:pt>
                <c:pt idx="392">
                  <c:v>-73.090999999999994</c:v>
                </c:pt>
                <c:pt idx="393">
                  <c:v>-74.349999999999994</c:v>
                </c:pt>
                <c:pt idx="394">
                  <c:v>-72.052000000000007</c:v>
                </c:pt>
                <c:pt idx="395">
                  <c:v>-72.751000000000005</c:v>
                </c:pt>
                <c:pt idx="396">
                  <c:v>-73.061000000000007</c:v>
                </c:pt>
                <c:pt idx="397">
                  <c:v>-74.308000000000007</c:v>
                </c:pt>
                <c:pt idx="398">
                  <c:v>-76.236999999999995</c:v>
                </c:pt>
                <c:pt idx="399">
                  <c:v>-74.331999999999994</c:v>
                </c:pt>
                <c:pt idx="400">
                  <c:v>-74.406000000000006</c:v>
                </c:pt>
                <c:pt idx="401">
                  <c:v>-74.637</c:v>
                </c:pt>
                <c:pt idx="402">
                  <c:v>-73.709999999999994</c:v>
                </c:pt>
                <c:pt idx="403">
                  <c:v>-73.084000000000003</c:v>
                </c:pt>
                <c:pt idx="404">
                  <c:v>-75.180999999999997</c:v>
                </c:pt>
                <c:pt idx="405">
                  <c:v>-74.341999999999999</c:v>
                </c:pt>
                <c:pt idx="406">
                  <c:v>-75.052999999999997</c:v>
                </c:pt>
                <c:pt idx="407">
                  <c:v>-76.082999999999998</c:v>
                </c:pt>
                <c:pt idx="408">
                  <c:v>-73.016999999999996</c:v>
                </c:pt>
                <c:pt idx="409">
                  <c:v>-73.183000000000007</c:v>
                </c:pt>
                <c:pt idx="410">
                  <c:v>-73.570999999999998</c:v>
                </c:pt>
                <c:pt idx="411">
                  <c:v>-75.206999999999994</c:v>
                </c:pt>
                <c:pt idx="412">
                  <c:v>-76.664000000000001</c:v>
                </c:pt>
                <c:pt idx="413">
                  <c:v>-74.558999999999997</c:v>
                </c:pt>
                <c:pt idx="414">
                  <c:v>-73.653000000000006</c:v>
                </c:pt>
                <c:pt idx="415">
                  <c:v>-73.777000000000001</c:v>
                </c:pt>
                <c:pt idx="416">
                  <c:v>-74.102999999999994</c:v>
                </c:pt>
                <c:pt idx="417">
                  <c:v>-75.844999999999999</c:v>
                </c:pt>
                <c:pt idx="418">
                  <c:v>-75.995000000000005</c:v>
                </c:pt>
                <c:pt idx="419">
                  <c:v>-74.123999999999995</c:v>
                </c:pt>
                <c:pt idx="420">
                  <c:v>-74.712000000000003</c:v>
                </c:pt>
                <c:pt idx="421">
                  <c:v>-73.418999999999997</c:v>
                </c:pt>
                <c:pt idx="422">
                  <c:v>-77.543999999999997</c:v>
                </c:pt>
                <c:pt idx="423">
                  <c:v>-77.5</c:v>
                </c:pt>
                <c:pt idx="424">
                  <c:v>-74.632999999999996</c:v>
                </c:pt>
                <c:pt idx="425">
                  <c:v>-74.063999999999993</c:v>
                </c:pt>
                <c:pt idx="426">
                  <c:v>-74.058999999999997</c:v>
                </c:pt>
                <c:pt idx="427">
                  <c:v>-73.991</c:v>
                </c:pt>
                <c:pt idx="428">
                  <c:v>-75.328000000000003</c:v>
                </c:pt>
                <c:pt idx="429">
                  <c:v>-75.111000000000004</c:v>
                </c:pt>
                <c:pt idx="430">
                  <c:v>-73.744</c:v>
                </c:pt>
                <c:pt idx="431">
                  <c:v>-79.397000000000006</c:v>
                </c:pt>
                <c:pt idx="432">
                  <c:v>-74.325999999999993</c:v>
                </c:pt>
                <c:pt idx="433">
                  <c:v>-73.665999999999997</c:v>
                </c:pt>
                <c:pt idx="434">
                  <c:v>-80.631</c:v>
                </c:pt>
                <c:pt idx="435">
                  <c:v>-73.459999999999994</c:v>
                </c:pt>
                <c:pt idx="436">
                  <c:v>-75.748999999999995</c:v>
                </c:pt>
                <c:pt idx="437">
                  <c:v>-73.233000000000004</c:v>
                </c:pt>
                <c:pt idx="438">
                  <c:v>-74.626000000000005</c:v>
                </c:pt>
                <c:pt idx="439">
                  <c:v>-73.804000000000002</c:v>
                </c:pt>
                <c:pt idx="440">
                  <c:v>-75.406000000000006</c:v>
                </c:pt>
                <c:pt idx="441">
                  <c:v>-72.864000000000004</c:v>
                </c:pt>
                <c:pt idx="442">
                  <c:v>-74.525999999999996</c:v>
                </c:pt>
                <c:pt idx="443">
                  <c:v>-72.968000000000004</c:v>
                </c:pt>
                <c:pt idx="444">
                  <c:v>-74.225999999999999</c:v>
                </c:pt>
                <c:pt idx="445">
                  <c:v>-210</c:v>
                </c:pt>
                <c:pt idx="446">
                  <c:v>-76.728999999999999</c:v>
                </c:pt>
                <c:pt idx="447">
                  <c:v>-75.527000000000001</c:v>
                </c:pt>
                <c:pt idx="448">
                  <c:v>-79.352999999999994</c:v>
                </c:pt>
                <c:pt idx="449">
                  <c:v>-75.278999999999996</c:v>
                </c:pt>
                <c:pt idx="450">
                  <c:v>-76.593999999999994</c:v>
                </c:pt>
                <c:pt idx="451">
                  <c:v>-74.191000000000003</c:v>
                </c:pt>
                <c:pt idx="452">
                  <c:v>-75.141000000000005</c:v>
                </c:pt>
                <c:pt idx="453">
                  <c:v>-76.709999999999994</c:v>
                </c:pt>
                <c:pt idx="454">
                  <c:v>-74.382000000000005</c:v>
                </c:pt>
                <c:pt idx="455">
                  <c:v>-75.466999999999999</c:v>
                </c:pt>
                <c:pt idx="456">
                  <c:v>-82.492000000000004</c:v>
                </c:pt>
                <c:pt idx="457">
                  <c:v>-77.174999999999997</c:v>
                </c:pt>
                <c:pt idx="458">
                  <c:v>-76.953000000000003</c:v>
                </c:pt>
                <c:pt idx="459">
                  <c:v>-77.819999999999993</c:v>
                </c:pt>
                <c:pt idx="460">
                  <c:v>-74.56</c:v>
                </c:pt>
                <c:pt idx="461">
                  <c:v>-83.597999999999999</c:v>
                </c:pt>
                <c:pt idx="462">
                  <c:v>-76.206000000000003</c:v>
                </c:pt>
                <c:pt idx="463">
                  <c:v>-75.814999999999998</c:v>
                </c:pt>
                <c:pt idx="464">
                  <c:v>-74.545000000000002</c:v>
                </c:pt>
                <c:pt idx="465">
                  <c:v>-74.256</c:v>
                </c:pt>
                <c:pt idx="466">
                  <c:v>-74.84</c:v>
                </c:pt>
                <c:pt idx="467">
                  <c:v>-75.158000000000001</c:v>
                </c:pt>
                <c:pt idx="468">
                  <c:v>-75.179000000000002</c:v>
                </c:pt>
                <c:pt idx="469">
                  <c:v>-75.203000000000003</c:v>
                </c:pt>
                <c:pt idx="470">
                  <c:v>-80.36</c:v>
                </c:pt>
                <c:pt idx="471">
                  <c:v>-87.584000000000003</c:v>
                </c:pt>
                <c:pt idx="472">
                  <c:v>-210</c:v>
                </c:pt>
                <c:pt idx="473">
                  <c:v>-76.790000000000006</c:v>
                </c:pt>
                <c:pt idx="474">
                  <c:v>-77.179000000000002</c:v>
                </c:pt>
                <c:pt idx="475">
                  <c:v>-78.843999999999994</c:v>
                </c:pt>
                <c:pt idx="476">
                  <c:v>-78.397000000000006</c:v>
                </c:pt>
                <c:pt idx="477">
                  <c:v>-74.881</c:v>
                </c:pt>
                <c:pt idx="478">
                  <c:v>-75.671000000000006</c:v>
                </c:pt>
                <c:pt idx="479">
                  <c:v>-76.652000000000001</c:v>
                </c:pt>
                <c:pt idx="480">
                  <c:v>-78.236999999999995</c:v>
                </c:pt>
                <c:pt idx="481">
                  <c:v>-75.506</c:v>
                </c:pt>
                <c:pt idx="482">
                  <c:v>-77.322999999999993</c:v>
                </c:pt>
                <c:pt idx="483">
                  <c:v>-78.796999999999997</c:v>
                </c:pt>
                <c:pt idx="484">
                  <c:v>-76.436000000000007</c:v>
                </c:pt>
                <c:pt idx="485">
                  <c:v>-80.013999999999996</c:v>
                </c:pt>
                <c:pt idx="486">
                  <c:v>-90.742999999999995</c:v>
                </c:pt>
                <c:pt idx="487">
                  <c:v>-75.62</c:v>
                </c:pt>
                <c:pt idx="488">
                  <c:v>-83.716999999999999</c:v>
                </c:pt>
                <c:pt idx="489">
                  <c:v>-74.781999999999996</c:v>
                </c:pt>
                <c:pt idx="490">
                  <c:v>-75.629000000000005</c:v>
                </c:pt>
                <c:pt idx="491">
                  <c:v>-79.602999999999994</c:v>
                </c:pt>
                <c:pt idx="492">
                  <c:v>-76.554000000000002</c:v>
                </c:pt>
                <c:pt idx="493">
                  <c:v>-210</c:v>
                </c:pt>
                <c:pt idx="494">
                  <c:v>-77.177999999999997</c:v>
                </c:pt>
                <c:pt idx="495">
                  <c:v>-76.736999999999995</c:v>
                </c:pt>
                <c:pt idx="496">
                  <c:v>-75.635000000000005</c:v>
                </c:pt>
                <c:pt idx="497">
                  <c:v>-74.427000000000007</c:v>
                </c:pt>
                <c:pt idx="498">
                  <c:v>-73.83</c:v>
                </c:pt>
                <c:pt idx="499">
                  <c:v>-75.52</c:v>
                </c:pt>
                <c:pt idx="500">
                  <c:v>-79.403999999999996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A57-4288-A4B4-277C95C636F0}"/>
            </c:ext>
          </c:extLst>
        </c:ser>
        <c:ser>
          <c:idx val="6"/>
          <c:order val="4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Sheet1!$Y$36:$Y$536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Sheet1!$Z$36:$Z$536</c:f>
              <c:numCache>
                <c:formatCode>General</c:formatCode>
                <c:ptCount val="501"/>
                <c:pt idx="0">
                  <c:v>-210</c:v>
                </c:pt>
                <c:pt idx="1">
                  <c:v>-210</c:v>
                </c:pt>
                <c:pt idx="2">
                  <c:v>-74.617000000000004</c:v>
                </c:pt>
                <c:pt idx="3">
                  <c:v>-81.337999999999994</c:v>
                </c:pt>
                <c:pt idx="4">
                  <c:v>-82.466999999999999</c:v>
                </c:pt>
                <c:pt idx="5">
                  <c:v>-210</c:v>
                </c:pt>
                <c:pt idx="6">
                  <c:v>-210</c:v>
                </c:pt>
                <c:pt idx="7">
                  <c:v>-210</c:v>
                </c:pt>
                <c:pt idx="8">
                  <c:v>-78.248000000000005</c:v>
                </c:pt>
                <c:pt idx="9">
                  <c:v>-210</c:v>
                </c:pt>
                <c:pt idx="10">
                  <c:v>-210</c:v>
                </c:pt>
                <c:pt idx="11">
                  <c:v>-210</c:v>
                </c:pt>
                <c:pt idx="12">
                  <c:v>-79.418000000000006</c:v>
                </c:pt>
                <c:pt idx="13">
                  <c:v>-79.738</c:v>
                </c:pt>
                <c:pt idx="14">
                  <c:v>-210</c:v>
                </c:pt>
                <c:pt idx="15">
                  <c:v>-77.741</c:v>
                </c:pt>
                <c:pt idx="16">
                  <c:v>-210</c:v>
                </c:pt>
                <c:pt idx="17">
                  <c:v>-76.793000000000006</c:v>
                </c:pt>
                <c:pt idx="18">
                  <c:v>-210</c:v>
                </c:pt>
                <c:pt idx="19">
                  <c:v>-210</c:v>
                </c:pt>
                <c:pt idx="20">
                  <c:v>-210</c:v>
                </c:pt>
                <c:pt idx="21">
                  <c:v>-210</c:v>
                </c:pt>
                <c:pt idx="22">
                  <c:v>-210</c:v>
                </c:pt>
                <c:pt idx="23">
                  <c:v>-79.322000000000003</c:v>
                </c:pt>
                <c:pt idx="24">
                  <c:v>-96.331000000000003</c:v>
                </c:pt>
                <c:pt idx="25">
                  <c:v>-210</c:v>
                </c:pt>
                <c:pt idx="26">
                  <c:v>-210</c:v>
                </c:pt>
                <c:pt idx="27">
                  <c:v>-80.36</c:v>
                </c:pt>
                <c:pt idx="28">
                  <c:v>-78.558000000000007</c:v>
                </c:pt>
                <c:pt idx="29">
                  <c:v>-210</c:v>
                </c:pt>
                <c:pt idx="30">
                  <c:v>-210</c:v>
                </c:pt>
                <c:pt idx="31">
                  <c:v>-79.117000000000004</c:v>
                </c:pt>
                <c:pt idx="32">
                  <c:v>-210</c:v>
                </c:pt>
                <c:pt idx="33">
                  <c:v>-80.123999999999995</c:v>
                </c:pt>
                <c:pt idx="34">
                  <c:v>-78.930000000000007</c:v>
                </c:pt>
                <c:pt idx="35">
                  <c:v>-87.747</c:v>
                </c:pt>
                <c:pt idx="36">
                  <c:v>-79.066999999999993</c:v>
                </c:pt>
                <c:pt idx="37">
                  <c:v>-210</c:v>
                </c:pt>
                <c:pt idx="38">
                  <c:v>-210</c:v>
                </c:pt>
                <c:pt idx="39">
                  <c:v>-210</c:v>
                </c:pt>
                <c:pt idx="40">
                  <c:v>-83.286000000000001</c:v>
                </c:pt>
                <c:pt idx="41">
                  <c:v>-80.567999999999998</c:v>
                </c:pt>
                <c:pt idx="42">
                  <c:v>-210</c:v>
                </c:pt>
                <c:pt idx="43">
                  <c:v>-210</c:v>
                </c:pt>
                <c:pt idx="44">
                  <c:v>-210</c:v>
                </c:pt>
                <c:pt idx="45">
                  <c:v>-79.268000000000001</c:v>
                </c:pt>
                <c:pt idx="46">
                  <c:v>-210</c:v>
                </c:pt>
                <c:pt idx="47">
                  <c:v>-210</c:v>
                </c:pt>
                <c:pt idx="48">
                  <c:v>-210</c:v>
                </c:pt>
                <c:pt idx="49">
                  <c:v>-210</c:v>
                </c:pt>
                <c:pt idx="50">
                  <c:v>-210</c:v>
                </c:pt>
                <c:pt idx="51">
                  <c:v>-210</c:v>
                </c:pt>
                <c:pt idx="52">
                  <c:v>-100.51300000000001</c:v>
                </c:pt>
                <c:pt idx="53">
                  <c:v>-74.063999999999993</c:v>
                </c:pt>
                <c:pt idx="54">
                  <c:v>-210</c:v>
                </c:pt>
                <c:pt idx="55">
                  <c:v>-210</c:v>
                </c:pt>
                <c:pt idx="56">
                  <c:v>-210</c:v>
                </c:pt>
                <c:pt idx="57">
                  <c:v>-210</c:v>
                </c:pt>
                <c:pt idx="58">
                  <c:v>-210</c:v>
                </c:pt>
                <c:pt idx="59">
                  <c:v>-210</c:v>
                </c:pt>
                <c:pt idx="60">
                  <c:v>-210</c:v>
                </c:pt>
                <c:pt idx="61">
                  <c:v>-210</c:v>
                </c:pt>
                <c:pt idx="62">
                  <c:v>-75.805999999999997</c:v>
                </c:pt>
                <c:pt idx="63">
                  <c:v>-78.698999999999998</c:v>
                </c:pt>
                <c:pt idx="64">
                  <c:v>-84.51</c:v>
                </c:pt>
                <c:pt idx="65">
                  <c:v>-210</c:v>
                </c:pt>
                <c:pt idx="66">
                  <c:v>-210</c:v>
                </c:pt>
                <c:pt idx="67">
                  <c:v>-210</c:v>
                </c:pt>
                <c:pt idx="68">
                  <c:v>-210</c:v>
                </c:pt>
                <c:pt idx="69">
                  <c:v>-76.688000000000002</c:v>
                </c:pt>
                <c:pt idx="70">
                  <c:v>-78.063999999999993</c:v>
                </c:pt>
                <c:pt idx="71">
                  <c:v>-77.84</c:v>
                </c:pt>
                <c:pt idx="72">
                  <c:v>-83.156000000000006</c:v>
                </c:pt>
                <c:pt idx="73">
                  <c:v>-210</c:v>
                </c:pt>
                <c:pt idx="74">
                  <c:v>-74.957999999999998</c:v>
                </c:pt>
                <c:pt idx="75">
                  <c:v>-90.957999999999998</c:v>
                </c:pt>
                <c:pt idx="76">
                  <c:v>-81.510999999999996</c:v>
                </c:pt>
                <c:pt idx="77">
                  <c:v>-210</c:v>
                </c:pt>
                <c:pt idx="78">
                  <c:v>-78.616</c:v>
                </c:pt>
                <c:pt idx="79">
                  <c:v>-78.239999999999995</c:v>
                </c:pt>
                <c:pt idx="80">
                  <c:v>-76.912999999999997</c:v>
                </c:pt>
                <c:pt idx="81">
                  <c:v>-75.549000000000007</c:v>
                </c:pt>
                <c:pt idx="82">
                  <c:v>-80.641000000000005</c:v>
                </c:pt>
                <c:pt idx="83">
                  <c:v>-210</c:v>
                </c:pt>
                <c:pt idx="84">
                  <c:v>-77.528000000000006</c:v>
                </c:pt>
                <c:pt idx="85">
                  <c:v>-210</c:v>
                </c:pt>
                <c:pt idx="86">
                  <c:v>-86.228999999999999</c:v>
                </c:pt>
                <c:pt idx="87">
                  <c:v>-88.67</c:v>
                </c:pt>
                <c:pt idx="88">
                  <c:v>-210</c:v>
                </c:pt>
                <c:pt idx="89">
                  <c:v>-210</c:v>
                </c:pt>
                <c:pt idx="90">
                  <c:v>-75.177000000000007</c:v>
                </c:pt>
                <c:pt idx="91">
                  <c:v>-80.84</c:v>
                </c:pt>
                <c:pt idx="92">
                  <c:v>-78.977000000000004</c:v>
                </c:pt>
                <c:pt idx="93">
                  <c:v>-75.656999999999996</c:v>
                </c:pt>
                <c:pt idx="94">
                  <c:v>-210</c:v>
                </c:pt>
                <c:pt idx="95">
                  <c:v>-210</c:v>
                </c:pt>
                <c:pt idx="96">
                  <c:v>-75.59</c:v>
                </c:pt>
                <c:pt idx="97">
                  <c:v>-210</c:v>
                </c:pt>
                <c:pt idx="98">
                  <c:v>-76.700999999999993</c:v>
                </c:pt>
                <c:pt idx="99">
                  <c:v>-76.001999999999995</c:v>
                </c:pt>
                <c:pt idx="100">
                  <c:v>-83.600999999999999</c:v>
                </c:pt>
                <c:pt idx="101">
                  <c:v>-81.558000000000007</c:v>
                </c:pt>
                <c:pt idx="102">
                  <c:v>-85.673000000000002</c:v>
                </c:pt>
                <c:pt idx="103">
                  <c:v>-210</c:v>
                </c:pt>
                <c:pt idx="104">
                  <c:v>-210</c:v>
                </c:pt>
                <c:pt idx="105">
                  <c:v>-74.501000000000005</c:v>
                </c:pt>
                <c:pt idx="106">
                  <c:v>-210</c:v>
                </c:pt>
                <c:pt idx="107">
                  <c:v>-81.828000000000003</c:v>
                </c:pt>
                <c:pt idx="108">
                  <c:v>-85.158000000000001</c:v>
                </c:pt>
                <c:pt idx="109">
                  <c:v>-83.224000000000004</c:v>
                </c:pt>
                <c:pt idx="110">
                  <c:v>-81.876000000000005</c:v>
                </c:pt>
                <c:pt idx="111">
                  <c:v>-210</c:v>
                </c:pt>
                <c:pt idx="112">
                  <c:v>-210</c:v>
                </c:pt>
                <c:pt idx="113">
                  <c:v>-78.158000000000001</c:v>
                </c:pt>
                <c:pt idx="114">
                  <c:v>-76.59</c:v>
                </c:pt>
                <c:pt idx="115">
                  <c:v>-78.531999999999996</c:v>
                </c:pt>
                <c:pt idx="116">
                  <c:v>-88.247</c:v>
                </c:pt>
                <c:pt idx="117">
                  <c:v>-78.296000000000006</c:v>
                </c:pt>
                <c:pt idx="118">
                  <c:v>-75.073999999999998</c:v>
                </c:pt>
                <c:pt idx="119">
                  <c:v>-210</c:v>
                </c:pt>
                <c:pt idx="120">
                  <c:v>-80.257999999999996</c:v>
                </c:pt>
                <c:pt idx="121">
                  <c:v>-90.504999999999995</c:v>
                </c:pt>
                <c:pt idx="122">
                  <c:v>-210</c:v>
                </c:pt>
                <c:pt idx="123">
                  <c:v>-77.453000000000003</c:v>
                </c:pt>
                <c:pt idx="124">
                  <c:v>-77.475999999999999</c:v>
                </c:pt>
                <c:pt idx="125">
                  <c:v>-210</c:v>
                </c:pt>
                <c:pt idx="126">
                  <c:v>-210</c:v>
                </c:pt>
                <c:pt idx="127">
                  <c:v>-79.808999999999997</c:v>
                </c:pt>
                <c:pt idx="128">
                  <c:v>-84.183000000000007</c:v>
                </c:pt>
                <c:pt idx="129">
                  <c:v>-79.608000000000004</c:v>
                </c:pt>
                <c:pt idx="130">
                  <c:v>-77.563999999999993</c:v>
                </c:pt>
                <c:pt idx="131">
                  <c:v>-79.228999999999999</c:v>
                </c:pt>
                <c:pt idx="132">
                  <c:v>-80.210999999999999</c:v>
                </c:pt>
                <c:pt idx="133">
                  <c:v>-210</c:v>
                </c:pt>
                <c:pt idx="134">
                  <c:v>-82.18</c:v>
                </c:pt>
                <c:pt idx="135">
                  <c:v>-74.878</c:v>
                </c:pt>
                <c:pt idx="136">
                  <c:v>-86.436999999999998</c:v>
                </c:pt>
                <c:pt idx="137">
                  <c:v>-210</c:v>
                </c:pt>
                <c:pt idx="138">
                  <c:v>-74.531999999999996</c:v>
                </c:pt>
                <c:pt idx="139">
                  <c:v>-79.200999999999993</c:v>
                </c:pt>
                <c:pt idx="140">
                  <c:v>-76.606999999999999</c:v>
                </c:pt>
                <c:pt idx="141">
                  <c:v>-73.722999999999999</c:v>
                </c:pt>
                <c:pt idx="142">
                  <c:v>-95.177999999999997</c:v>
                </c:pt>
                <c:pt idx="143">
                  <c:v>-74.697000000000003</c:v>
                </c:pt>
                <c:pt idx="144">
                  <c:v>-81.180999999999997</c:v>
                </c:pt>
                <c:pt idx="145">
                  <c:v>-77.289000000000001</c:v>
                </c:pt>
                <c:pt idx="146">
                  <c:v>-79.837999999999994</c:v>
                </c:pt>
                <c:pt idx="147">
                  <c:v>-77.998999999999995</c:v>
                </c:pt>
                <c:pt idx="148">
                  <c:v>-77.366</c:v>
                </c:pt>
                <c:pt idx="149">
                  <c:v>-210</c:v>
                </c:pt>
                <c:pt idx="150">
                  <c:v>-210</c:v>
                </c:pt>
                <c:pt idx="151">
                  <c:v>-210</c:v>
                </c:pt>
                <c:pt idx="152">
                  <c:v>-92.230999999999995</c:v>
                </c:pt>
                <c:pt idx="153">
                  <c:v>-78.730999999999995</c:v>
                </c:pt>
                <c:pt idx="154">
                  <c:v>-75.316999999999993</c:v>
                </c:pt>
                <c:pt idx="155">
                  <c:v>-75.370999999999995</c:v>
                </c:pt>
                <c:pt idx="156">
                  <c:v>-75.265000000000001</c:v>
                </c:pt>
                <c:pt idx="157">
                  <c:v>-76.122</c:v>
                </c:pt>
                <c:pt idx="158">
                  <c:v>-86.914000000000001</c:v>
                </c:pt>
                <c:pt idx="159">
                  <c:v>-79.120999999999995</c:v>
                </c:pt>
                <c:pt idx="160">
                  <c:v>-82.341999999999999</c:v>
                </c:pt>
                <c:pt idx="161">
                  <c:v>-77.673000000000002</c:v>
                </c:pt>
                <c:pt idx="162">
                  <c:v>-210</c:v>
                </c:pt>
                <c:pt idx="163">
                  <c:v>-75.739000000000004</c:v>
                </c:pt>
                <c:pt idx="164">
                  <c:v>-77.161000000000001</c:v>
                </c:pt>
                <c:pt idx="165">
                  <c:v>-75.789000000000001</c:v>
                </c:pt>
                <c:pt idx="166">
                  <c:v>-76.171999999999997</c:v>
                </c:pt>
                <c:pt idx="167">
                  <c:v>-86.152000000000001</c:v>
                </c:pt>
                <c:pt idx="168">
                  <c:v>-75.590999999999994</c:v>
                </c:pt>
                <c:pt idx="169">
                  <c:v>-91.552000000000007</c:v>
                </c:pt>
                <c:pt idx="170">
                  <c:v>-79.165999999999997</c:v>
                </c:pt>
                <c:pt idx="171">
                  <c:v>-75.914000000000001</c:v>
                </c:pt>
                <c:pt idx="172">
                  <c:v>-73.950999999999993</c:v>
                </c:pt>
                <c:pt idx="173">
                  <c:v>-210</c:v>
                </c:pt>
                <c:pt idx="174">
                  <c:v>-83.128</c:v>
                </c:pt>
                <c:pt idx="175">
                  <c:v>-77.367000000000004</c:v>
                </c:pt>
                <c:pt idx="176">
                  <c:v>-77.016000000000005</c:v>
                </c:pt>
                <c:pt idx="177">
                  <c:v>-77.087999999999994</c:v>
                </c:pt>
                <c:pt idx="178">
                  <c:v>-75.775000000000006</c:v>
                </c:pt>
                <c:pt idx="179">
                  <c:v>-76.334999999999994</c:v>
                </c:pt>
                <c:pt idx="180">
                  <c:v>-75.438000000000002</c:v>
                </c:pt>
                <c:pt idx="181">
                  <c:v>-75.566000000000003</c:v>
                </c:pt>
                <c:pt idx="182">
                  <c:v>-77.353999999999999</c:v>
                </c:pt>
                <c:pt idx="183">
                  <c:v>-82.162999999999997</c:v>
                </c:pt>
                <c:pt idx="184">
                  <c:v>-75.682000000000002</c:v>
                </c:pt>
                <c:pt idx="185">
                  <c:v>-74.293999999999997</c:v>
                </c:pt>
                <c:pt idx="186">
                  <c:v>-75.186999999999998</c:v>
                </c:pt>
                <c:pt idx="187">
                  <c:v>-74.049000000000007</c:v>
                </c:pt>
                <c:pt idx="188">
                  <c:v>-77.302000000000007</c:v>
                </c:pt>
                <c:pt idx="189">
                  <c:v>-75.858000000000004</c:v>
                </c:pt>
                <c:pt idx="190">
                  <c:v>-75.459000000000003</c:v>
                </c:pt>
                <c:pt idx="191">
                  <c:v>-74.923000000000002</c:v>
                </c:pt>
                <c:pt idx="192">
                  <c:v>-77.503</c:v>
                </c:pt>
                <c:pt idx="193">
                  <c:v>-75.983999999999995</c:v>
                </c:pt>
                <c:pt idx="194">
                  <c:v>-210</c:v>
                </c:pt>
                <c:pt idx="195">
                  <c:v>-81.370999999999995</c:v>
                </c:pt>
                <c:pt idx="196">
                  <c:v>-73.554000000000002</c:v>
                </c:pt>
                <c:pt idx="197">
                  <c:v>-75.472999999999999</c:v>
                </c:pt>
                <c:pt idx="198">
                  <c:v>-73.873999999999995</c:v>
                </c:pt>
                <c:pt idx="199">
                  <c:v>-74.762</c:v>
                </c:pt>
                <c:pt idx="200">
                  <c:v>-74.840999999999994</c:v>
                </c:pt>
                <c:pt idx="201">
                  <c:v>-74.531000000000006</c:v>
                </c:pt>
                <c:pt idx="202">
                  <c:v>-77.325000000000003</c:v>
                </c:pt>
                <c:pt idx="203">
                  <c:v>-77.061000000000007</c:v>
                </c:pt>
                <c:pt idx="204">
                  <c:v>-75.108000000000004</c:v>
                </c:pt>
                <c:pt idx="205">
                  <c:v>-75.015000000000001</c:v>
                </c:pt>
                <c:pt idx="206">
                  <c:v>-78.658000000000001</c:v>
                </c:pt>
                <c:pt idx="207">
                  <c:v>-78.105999999999995</c:v>
                </c:pt>
                <c:pt idx="208">
                  <c:v>-78.34</c:v>
                </c:pt>
                <c:pt idx="209">
                  <c:v>-74.022999999999996</c:v>
                </c:pt>
                <c:pt idx="210">
                  <c:v>-75.096999999999994</c:v>
                </c:pt>
                <c:pt idx="211">
                  <c:v>-73.366</c:v>
                </c:pt>
                <c:pt idx="212">
                  <c:v>-72.802999999999997</c:v>
                </c:pt>
                <c:pt idx="213">
                  <c:v>-73.897999999999996</c:v>
                </c:pt>
                <c:pt idx="214">
                  <c:v>-75.956999999999994</c:v>
                </c:pt>
                <c:pt idx="215">
                  <c:v>-84.004999999999995</c:v>
                </c:pt>
                <c:pt idx="216">
                  <c:v>-78.004000000000005</c:v>
                </c:pt>
                <c:pt idx="217">
                  <c:v>-73.902000000000001</c:v>
                </c:pt>
                <c:pt idx="218">
                  <c:v>-80.513999999999996</c:v>
                </c:pt>
                <c:pt idx="219">
                  <c:v>-76.497</c:v>
                </c:pt>
                <c:pt idx="220">
                  <c:v>-74.471000000000004</c:v>
                </c:pt>
                <c:pt idx="221">
                  <c:v>-76.003</c:v>
                </c:pt>
                <c:pt idx="222">
                  <c:v>-75.238</c:v>
                </c:pt>
                <c:pt idx="223">
                  <c:v>-77.200999999999993</c:v>
                </c:pt>
                <c:pt idx="224">
                  <c:v>-77.116</c:v>
                </c:pt>
                <c:pt idx="225">
                  <c:v>-73.578000000000003</c:v>
                </c:pt>
                <c:pt idx="226">
                  <c:v>-72.513999999999996</c:v>
                </c:pt>
                <c:pt idx="227">
                  <c:v>-76.381</c:v>
                </c:pt>
                <c:pt idx="228">
                  <c:v>-73.738</c:v>
                </c:pt>
                <c:pt idx="229">
                  <c:v>-74.028999999999996</c:v>
                </c:pt>
                <c:pt idx="230">
                  <c:v>-73.367000000000004</c:v>
                </c:pt>
                <c:pt idx="231">
                  <c:v>-74.802000000000007</c:v>
                </c:pt>
                <c:pt idx="232">
                  <c:v>-74.388999999999996</c:v>
                </c:pt>
                <c:pt idx="233">
                  <c:v>-74.369</c:v>
                </c:pt>
                <c:pt idx="234">
                  <c:v>-74.427999999999997</c:v>
                </c:pt>
                <c:pt idx="235">
                  <c:v>-73.688999999999993</c:v>
                </c:pt>
                <c:pt idx="236">
                  <c:v>-75.608999999999995</c:v>
                </c:pt>
                <c:pt idx="237">
                  <c:v>-74.391000000000005</c:v>
                </c:pt>
                <c:pt idx="238">
                  <c:v>-75.817999999999998</c:v>
                </c:pt>
                <c:pt idx="239">
                  <c:v>-74.820999999999998</c:v>
                </c:pt>
                <c:pt idx="240">
                  <c:v>-73.409000000000006</c:v>
                </c:pt>
                <c:pt idx="241">
                  <c:v>-74.313999999999993</c:v>
                </c:pt>
                <c:pt idx="242">
                  <c:v>-77.024000000000001</c:v>
                </c:pt>
                <c:pt idx="243">
                  <c:v>-75.84</c:v>
                </c:pt>
                <c:pt idx="244">
                  <c:v>-75.369</c:v>
                </c:pt>
                <c:pt idx="245">
                  <c:v>-76.545000000000002</c:v>
                </c:pt>
                <c:pt idx="246">
                  <c:v>-77.393000000000001</c:v>
                </c:pt>
                <c:pt idx="247">
                  <c:v>-72.918000000000006</c:v>
                </c:pt>
                <c:pt idx="248">
                  <c:v>-73.861999999999995</c:v>
                </c:pt>
                <c:pt idx="249">
                  <c:v>-73.442999999999998</c:v>
                </c:pt>
                <c:pt idx="250">
                  <c:v>-73.488</c:v>
                </c:pt>
                <c:pt idx="251">
                  <c:v>-74.343999999999994</c:v>
                </c:pt>
                <c:pt idx="252">
                  <c:v>-73.09</c:v>
                </c:pt>
                <c:pt idx="253">
                  <c:v>-74.756</c:v>
                </c:pt>
                <c:pt idx="254">
                  <c:v>-74.951999999999998</c:v>
                </c:pt>
                <c:pt idx="255">
                  <c:v>-73.343999999999994</c:v>
                </c:pt>
                <c:pt idx="256">
                  <c:v>-74.102000000000004</c:v>
                </c:pt>
                <c:pt idx="257">
                  <c:v>-72.584999999999994</c:v>
                </c:pt>
                <c:pt idx="258">
                  <c:v>-78.335999999999999</c:v>
                </c:pt>
                <c:pt idx="259">
                  <c:v>-73.597999999999999</c:v>
                </c:pt>
                <c:pt idx="260">
                  <c:v>-73.204999999999998</c:v>
                </c:pt>
                <c:pt idx="261">
                  <c:v>-74.757000000000005</c:v>
                </c:pt>
                <c:pt idx="262">
                  <c:v>-73.227999999999994</c:v>
                </c:pt>
                <c:pt idx="263">
                  <c:v>-73.632000000000005</c:v>
                </c:pt>
                <c:pt idx="264">
                  <c:v>-73.456000000000003</c:v>
                </c:pt>
                <c:pt idx="265">
                  <c:v>-74.728999999999999</c:v>
                </c:pt>
                <c:pt idx="266">
                  <c:v>-78.646000000000001</c:v>
                </c:pt>
                <c:pt idx="267">
                  <c:v>-73.274000000000001</c:v>
                </c:pt>
                <c:pt idx="268">
                  <c:v>-73.692999999999998</c:v>
                </c:pt>
                <c:pt idx="269">
                  <c:v>-73.106999999999999</c:v>
                </c:pt>
                <c:pt idx="270">
                  <c:v>-76.328000000000003</c:v>
                </c:pt>
                <c:pt idx="271">
                  <c:v>-73.909000000000006</c:v>
                </c:pt>
                <c:pt idx="272">
                  <c:v>-72.863</c:v>
                </c:pt>
                <c:pt idx="273">
                  <c:v>-80.703999999999994</c:v>
                </c:pt>
                <c:pt idx="274">
                  <c:v>-73.911000000000001</c:v>
                </c:pt>
                <c:pt idx="275">
                  <c:v>-73.882999999999996</c:v>
                </c:pt>
                <c:pt idx="276">
                  <c:v>-74.55</c:v>
                </c:pt>
                <c:pt idx="277">
                  <c:v>-75.046999999999997</c:v>
                </c:pt>
                <c:pt idx="278">
                  <c:v>-74.623999999999995</c:v>
                </c:pt>
                <c:pt idx="279">
                  <c:v>-75.245000000000005</c:v>
                </c:pt>
                <c:pt idx="280">
                  <c:v>-75.774000000000001</c:v>
                </c:pt>
                <c:pt idx="281">
                  <c:v>-72.930000000000007</c:v>
                </c:pt>
                <c:pt idx="282">
                  <c:v>-74.686999999999998</c:v>
                </c:pt>
                <c:pt idx="283">
                  <c:v>-74.317999999999998</c:v>
                </c:pt>
                <c:pt idx="284">
                  <c:v>-74.745000000000005</c:v>
                </c:pt>
                <c:pt idx="285">
                  <c:v>-74.039000000000001</c:v>
                </c:pt>
                <c:pt idx="286">
                  <c:v>-74.540000000000006</c:v>
                </c:pt>
                <c:pt idx="287">
                  <c:v>-73.504999999999995</c:v>
                </c:pt>
                <c:pt idx="288">
                  <c:v>-73.521000000000001</c:v>
                </c:pt>
                <c:pt idx="289">
                  <c:v>-79.287000000000006</c:v>
                </c:pt>
                <c:pt idx="290">
                  <c:v>-74.045000000000002</c:v>
                </c:pt>
                <c:pt idx="291">
                  <c:v>-75.138000000000005</c:v>
                </c:pt>
                <c:pt idx="292">
                  <c:v>-73.602999999999994</c:v>
                </c:pt>
                <c:pt idx="293">
                  <c:v>-73.274000000000001</c:v>
                </c:pt>
                <c:pt idx="294">
                  <c:v>-74.013999999999996</c:v>
                </c:pt>
                <c:pt idx="295">
                  <c:v>-73.418999999999997</c:v>
                </c:pt>
                <c:pt idx="296">
                  <c:v>-74.325000000000003</c:v>
                </c:pt>
                <c:pt idx="297">
                  <c:v>-72.858999999999995</c:v>
                </c:pt>
                <c:pt idx="298">
                  <c:v>-74.125</c:v>
                </c:pt>
                <c:pt idx="299">
                  <c:v>-76.504000000000005</c:v>
                </c:pt>
                <c:pt idx="300">
                  <c:v>-74.712000000000003</c:v>
                </c:pt>
                <c:pt idx="301">
                  <c:v>-73.581999999999994</c:v>
                </c:pt>
                <c:pt idx="302">
                  <c:v>-73.641999999999996</c:v>
                </c:pt>
                <c:pt idx="303">
                  <c:v>-74.61</c:v>
                </c:pt>
                <c:pt idx="304">
                  <c:v>-76.266999999999996</c:v>
                </c:pt>
                <c:pt idx="305">
                  <c:v>-74.808000000000007</c:v>
                </c:pt>
                <c:pt idx="306">
                  <c:v>-76.882999999999996</c:v>
                </c:pt>
                <c:pt idx="307">
                  <c:v>-78.076999999999998</c:v>
                </c:pt>
                <c:pt idx="308">
                  <c:v>-74.236999999999995</c:v>
                </c:pt>
                <c:pt idx="309">
                  <c:v>-210</c:v>
                </c:pt>
                <c:pt idx="310">
                  <c:v>-81.251000000000005</c:v>
                </c:pt>
                <c:pt idx="311">
                  <c:v>-77.052000000000007</c:v>
                </c:pt>
                <c:pt idx="312">
                  <c:v>-74.105000000000004</c:v>
                </c:pt>
                <c:pt idx="313">
                  <c:v>-75.388000000000005</c:v>
                </c:pt>
                <c:pt idx="314">
                  <c:v>-73.198999999999998</c:v>
                </c:pt>
                <c:pt idx="315">
                  <c:v>-73.573999999999998</c:v>
                </c:pt>
                <c:pt idx="316">
                  <c:v>-79.44</c:v>
                </c:pt>
                <c:pt idx="317">
                  <c:v>-75.981999999999999</c:v>
                </c:pt>
                <c:pt idx="318">
                  <c:v>-76.302000000000007</c:v>
                </c:pt>
                <c:pt idx="319">
                  <c:v>-75.513999999999996</c:v>
                </c:pt>
                <c:pt idx="320">
                  <c:v>-74.415999999999997</c:v>
                </c:pt>
                <c:pt idx="321">
                  <c:v>-74.825999999999993</c:v>
                </c:pt>
                <c:pt idx="322">
                  <c:v>-76.483999999999995</c:v>
                </c:pt>
                <c:pt idx="323">
                  <c:v>-73.959999999999994</c:v>
                </c:pt>
                <c:pt idx="324">
                  <c:v>-84.046999999999997</c:v>
                </c:pt>
                <c:pt idx="325">
                  <c:v>-75.787000000000006</c:v>
                </c:pt>
                <c:pt idx="326">
                  <c:v>-75.045000000000002</c:v>
                </c:pt>
                <c:pt idx="327">
                  <c:v>-73.451999999999998</c:v>
                </c:pt>
                <c:pt idx="328">
                  <c:v>-73.512</c:v>
                </c:pt>
                <c:pt idx="329">
                  <c:v>-73.593000000000004</c:v>
                </c:pt>
                <c:pt idx="330">
                  <c:v>-73.956999999999994</c:v>
                </c:pt>
                <c:pt idx="331">
                  <c:v>-75.358999999999995</c:v>
                </c:pt>
                <c:pt idx="332">
                  <c:v>-73.908000000000001</c:v>
                </c:pt>
                <c:pt idx="333">
                  <c:v>-75.546000000000006</c:v>
                </c:pt>
                <c:pt idx="334">
                  <c:v>-75.427999999999997</c:v>
                </c:pt>
                <c:pt idx="335">
                  <c:v>-74.844999999999999</c:v>
                </c:pt>
                <c:pt idx="336">
                  <c:v>-75.881</c:v>
                </c:pt>
                <c:pt idx="337">
                  <c:v>-77.887</c:v>
                </c:pt>
                <c:pt idx="338">
                  <c:v>-75.257000000000005</c:v>
                </c:pt>
                <c:pt idx="339">
                  <c:v>-74.671999999999997</c:v>
                </c:pt>
                <c:pt idx="340">
                  <c:v>-72.436000000000007</c:v>
                </c:pt>
                <c:pt idx="341">
                  <c:v>-74.19</c:v>
                </c:pt>
                <c:pt idx="342">
                  <c:v>-72.966999999999999</c:v>
                </c:pt>
                <c:pt idx="343">
                  <c:v>-76.614999999999995</c:v>
                </c:pt>
                <c:pt idx="344">
                  <c:v>-82.838999999999999</c:v>
                </c:pt>
                <c:pt idx="345">
                  <c:v>-75.215000000000003</c:v>
                </c:pt>
                <c:pt idx="346">
                  <c:v>-75.222999999999999</c:v>
                </c:pt>
                <c:pt idx="347">
                  <c:v>-81.150000000000006</c:v>
                </c:pt>
                <c:pt idx="348">
                  <c:v>-74.417000000000002</c:v>
                </c:pt>
                <c:pt idx="349">
                  <c:v>-74.628</c:v>
                </c:pt>
                <c:pt idx="350">
                  <c:v>-74.22</c:v>
                </c:pt>
                <c:pt idx="351">
                  <c:v>-75.42</c:v>
                </c:pt>
                <c:pt idx="352">
                  <c:v>-76.408000000000001</c:v>
                </c:pt>
                <c:pt idx="353">
                  <c:v>-73.775999999999996</c:v>
                </c:pt>
                <c:pt idx="354">
                  <c:v>-74.706999999999994</c:v>
                </c:pt>
                <c:pt idx="355">
                  <c:v>-78.935000000000002</c:v>
                </c:pt>
                <c:pt idx="356">
                  <c:v>-73.423000000000002</c:v>
                </c:pt>
                <c:pt idx="357">
                  <c:v>-75.200999999999993</c:v>
                </c:pt>
                <c:pt idx="358">
                  <c:v>-76.516999999999996</c:v>
                </c:pt>
                <c:pt idx="359">
                  <c:v>-80.936999999999998</c:v>
                </c:pt>
                <c:pt idx="360">
                  <c:v>-75.001999999999995</c:v>
                </c:pt>
                <c:pt idx="361">
                  <c:v>-75.423000000000002</c:v>
                </c:pt>
                <c:pt idx="362">
                  <c:v>-74.738</c:v>
                </c:pt>
                <c:pt idx="363">
                  <c:v>-77.533000000000001</c:v>
                </c:pt>
                <c:pt idx="364">
                  <c:v>-81.411000000000001</c:v>
                </c:pt>
                <c:pt idx="365">
                  <c:v>-75.165000000000006</c:v>
                </c:pt>
                <c:pt idx="366">
                  <c:v>-75.632000000000005</c:v>
                </c:pt>
                <c:pt idx="367">
                  <c:v>-78.103999999999999</c:v>
                </c:pt>
                <c:pt idx="368">
                  <c:v>-77.501000000000005</c:v>
                </c:pt>
                <c:pt idx="369">
                  <c:v>-79.281000000000006</c:v>
                </c:pt>
                <c:pt idx="370">
                  <c:v>-76.183000000000007</c:v>
                </c:pt>
                <c:pt idx="371">
                  <c:v>-73.176000000000002</c:v>
                </c:pt>
                <c:pt idx="372">
                  <c:v>-73.665000000000006</c:v>
                </c:pt>
                <c:pt idx="373">
                  <c:v>-76.066999999999993</c:v>
                </c:pt>
                <c:pt idx="374">
                  <c:v>-76.097999999999999</c:v>
                </c:pt>
                <c:pt idx="375">
                  <c:v>-74.521000000000001</c:v>
                </c:pt>
                <c:pt idx="376">
                  <c:v>-73.555000000000007</c:v>
                </c:pt>
                <c:pt idx="377">
                  <c:v>-73.376999999999995</c:v>
                </c:pt>
                <c:pt idx="378">
                  <c:v>-75.192999999999998</c:v>
                </c:pt>
                <c:pt idx="379">
                  <c:v>-80.674999999999997</c:v>
                </c:pt>
                <c:pt idx="380">
                  <c:v>-75.366</c:v>
                </c:pt>
                <c:pt idx="381">
                  <c:v>-76.332999999999998</c:v>
                </c:pt>
                <c:pt idx="382">
                  <c:v>-74.468999999999994</c:v>
                </c:pt>
                <c:pt idx="383">
                  <c:v>-85.278999999999996</c:v>
                </c:pt>
                <c:pt idx="384">
                  <c:v>-77.509</c:v>
                </c:pt>
                <c:pt idx="385">
                  <c:v>-74.02</c:v>
                </c:pt>
                <c:pt idx="386">
                  <c:v>-76.150999999999996</c:v>
                </c:pt>
                <c:pt idx="387">
                  <c:v>-72.805999999999997</c:v>
                </c:pt>
                <c:pt idx="388">
                  <c:v>-74.174999999999997</c:v>
                </c:pt>
                <c:pt idx="389">
                  <c:v>-77.686000000000007</c:v>
                </c:pt>
                <c:pt idx="390">
                  <c:v>-78.944000000000003</c:v>
                </c:pt>
                <c:pt idx="391">
                  <c:v>-78.700999999999993</c:v>
                </c:pt>
                <c:pt idx="392">
                  <c:v>-80.494</c:v>
                </c:pt>
                <c:pt idx="393">
                  <c:v>-75.430999999999997</c:v>
                </c:pt>
                <c:pt idx="394">
                  <c:v>-76.460999999999999</c:v>
                </c:pt>
                <c:pt idx="395">
                  <c:v>-74.991</c:v>
                </c:pt>
                <c:pt idx="396">
                  <c:v>-74.522999999999996</c:v>
                </c:pt>
                <c:pt idx="397">
                  <c:v>-75.992000000000004</c:v>
                </c:pt>
                <c:pt idx="398">
                  <c:v>-74.887</c:v>
                </c:pt>
                <c:pt idx="399">
                  <c:v>-74.611999999999995</c:v>
                </c:pt>
                <c:pt idx="400">
                  <c:v>-73.653999999999996</c:v>
                </c:pt>
                <c:pt idx="401">
                  <c:v>-76.790000000000006</c:v>
                </c:pt>
                <c:pt idx="402">
                  <c:v>-73.825000000000003</c:v>
                </c:pt>
                <c:pt idx="403">
                  <c:v>-77.2</c:v>
                </c:pt>
                <c:pt idx="404">
                  <c:v>-77.221999999999994</c:v>
                </c:pt>
                <c:pt idx="405">
                  <c:v>-75.531999999999996</c:v>
                </c:pt>
                <c:pt idx="406">
                  <c:v>-76.17</c:v>
                </c:pt>
                <c:pt idx="407">
                  <c:v>-210</c:v>
                </c:pt>
                <c:pt idx="408">
                  <c:v>-76.784000000000006</c:v>
                </c:pt>
                <c:pt idx="409">
                  <c:v>-81.195999999999998</c:v>
                </c:pt>
                <c:pt idx="410">
                  <c:v>-73.152000000000001</c:v>
                </c:pt>
                <c:pt idx="411">
                  <c:v>-71.697000000000003</c:v>
                </c:pt>
                <c:pt idx="412">
                  <c:v>-75.459999999999994</c:v>
                </c:pt>
                <c:pt idx="413">
                  <c:v>-74.781000000000006</c:v>
                </c:pt>
                <c:pt idx="414">
                  <c:v>-72.971999999999994</c:v>
                </c:pt>
                <c:pt idx="415">
                  <c:v>-71.697000000000003</c:v>
                </c:pt>
                <c:pt idx="416">
                  <c:v>-72.346999999999994</c:v>
                </c:pt>
                <c:pt idx="417">
                  <c:v>-72.567999999999998</c:v>
                </c:pt>
                <c:pt idx="418">
                  <c:v>-72.099999999999994</c:v>
                </c:pt>
                <c:pt idx="419">
                  <c:v>-59.613999999999997</c:v>
                </c:pt>
                <c:pt idx="420">
                  <c:v>-50.12</c:v>
                </c:pt>
                <c:pt idx="421">
                  <c:v>-46.863</c:v>
                </c:pt>
                <c:pt idx="422">
                  <c:v>-45.444000000000003</c:v>
                </c:pt>
                <c:pt idx="423">
                  <c:v>-44.323999999999998</c:v>
                </c:pt>
                <c:pt idx="424">
                  <c:v>-42.935000000000002</c:v>
                </c:pt>
                <c:pt idx="425">
                  <c:v>-41.524000000000001</c:v>
                </c:pt>
                <c:pt idx="426">
                  <c:v>-39.567</c:v>
                </c:pt>
                <c:pt idx="427">
                  <c:v>-36.612000000000002</c:v>
                </c:pt>
                <c:pt idx="428">
                  <c:v>-32.628999999999998</c:v>
                </c:pt>
                <c:pt idx="429">
                  <c:v>-18.634</c:v>
                </c:pt>
                <c:pt idx="430">
                  <c:v>-9.9239999999999995</c:v>
                </c:pt>
                <c:pt idx="431">
                  <c:v>-9.6669999999999998</c:v>
                </c:pt>
                <c:pt idx="432">
                  <c:v>-9.6609999999999996</c:v>
                </c:pt>
                <c:pt idx="433">
                  <c:v>-9.6460000000000008</c:v>
                </c:pt>
                <c:pt idx="434">
                  <c:v>-9.6539999999999999</c:v>
                </c:pt>
                <c:pt idx="435">
                  <c:v>-9.7080000000000002</c:v>
                </c:pt>
                <c:pt idx="436">
                  <c:v>-14.66</c:v>
                </c:pt>
                <c:pt idx="437">
                  <c:v>-35.997</c:v>
                </c:pt>
                <c:pt idx="438">
                  <c:v>-42.286999999999999</c:v>
                </c:pt>
                <c:pt idx="439">
                  <c:v>-45.176000000000002</c:v>
                </c:pt>
                <c:pt idx="440">
                  <c:v>-47.906999999999996</c:v>
                </c:pt>
                <c:pt idx="441">
                  <c:v>-49.819000000000003</c:v>
                </c:pt>
                <c:pt idx="442">
                  <c:v>-52.420999999999999</c:v>
                </c:pt>
                <c:pt idx="443">
                  <c:v>-55.8</c:v>
                </c:pt>
                <c:pt idx="444">
                  <c:v>-58.38</c:v>
                </c:pt>
                <c:pt idx="445">
                  <c:v>-63.74</c:v>
                </c:pt>
                <c:pt idx="446">
                  <c:v>-71.751000000000005</c:v>
                </c:pt>
                <c:pt idx="447">
                  <c:v>-73.314999999999998</c:v>
                </c:pt>
                <c:pt idx="448">
                  <c:v>-72.260999999999996</c:v>
                </c:pt>
                <c:pt idx="449">
                  <c:v>-72.808999999999997</c:v>
                </c:pt>
                <c:pt idx="450">
                  <c:v>-72.771000000000001</c:v>
                </c:pt>
                <c:pt idx="451">
                  <c:v>-210</c:v>
                </c:pt>
                <c:pt idx="452">
                  <c:v>-75.864999999999995</c:v>
                </c:pt>
                <c:pt idx="453">
                  <c:v>-73.763999999999996</c:v>
                </c:pt>
                <c:pt idx="454">
                  <c:v>-74.006</c:v>
                </c:pt>
                <c:pt idx="455">
                  <c:v>-73.087999999999994</c:v>
                </c:pt>
                <c:pt idx="456">
                  <c:v>-73.063000000000002</c:v>
                </c:pt>
                <c:pt idx="457">
                  <c:v>-73.644999999999996</c:v>
                </c:pt>
                <c:pt idx="458">
                  <c:v>-210</c:v>
                </c:pt>
                <c:pt idx="459">
                  <c:v>-78.465999999999994</c:v>
                </c:pt>
                <c:pt idx="460">
                  <c:v>-78.137</c:v>
                </c:pt>
                <c:pt idx="461">
                  <c:v>-78.384</c:v>
                </c:pt>
                <c:pt idx="462">
                  <c:v>-74.936999999999998</c:v>
                </c:pt>
                <c:pt idx="463">
                  <c:v>-76.394000000000005</c:v>
                </c:pt>
                <c:pt idx="464">
                  <c:v>-79.703000000000003</c:v>
                </c:pt>
                <c:pt idx="465">
                  <c:v>-74.778000000000006</c:v>
                </c:pt>
                <c:pt idx="466">
                  <c:v>-78.269000000000005</c:v>
                </c:pt>
                <c:pt idx="467">
                  <c:v>-74.17</c:v>
                </c:pt>
                <c:pt idx="468">
                  <c:v>-77.537000000000006</c:v>
                </c:pt>
                <c:pt idx="469">
                  <c:v>-77.843999999999994</c:v>
                </c:pt>
                <c:pt idx="470">
                  <c:v>-76.516999999999996</c:v>
                </c:pt>
                <c:pt idx="471">
                  <c:v>-81.83</c:v>
                </c:pt>
                <c:pt idx="472">
                  <c:v>-81.308999999999997</c:v>
                </c:pt>
                <c:pt idx="473">
                  <c:v>-84.856999999999999</c:v>
                </c:pt>
                <c:pt idx="474">
                  <c:v>-75.186999999999998</c:v>
                </c:pt>
                <c:pt idx="475">
                  <c:v>-76.421000000000006</c:v>
                </c:pt>
                <c:pt idx="476">
                  <c:v>-76.224999999999994</c:v>
                </c:pt>
                <c:pt idx="477">
                  <c:v>-77.421000000000006</c:v>
                </c:pt>
                <c:pt idx="478">
                  <c:v>-210</c:v>
                </c:pt>
                <c:pt idx="479">
                  <c:v>-77.323999999999998</c:v>
                </c:pt>
                <c:pt idx="480">
                  <c:v>-77.680000000000007</c:v>
                </c:pt>
                <c:pt idx="481">
                  <c:v>-78.323999999999998</c:v>
                </c:pt>
                <c:pt idx="482">
                  <c:v>-78.308000000000007</c:v>
                </c:pt>
                <c:pt idx="483">
                  <c:v>-75.680000000000007</c:v>
                </c:pt>
                <c:pt idx="484">
                  <c:v>-210</c:v>
                </c:pt>
                <c:pt idx="485">
                  <c:v>-80.221000000000004</c:v>
                </c:pt>
                <c:pt idx="486">
                  <c:v>-76.495000000000005</c:v>
                </c:pt>
                <c:pt idx="487">
                  <c:v>-74.25</c:v>
                </c:pt>
                <c:pt idx="488">
                  <c:v>-84.933999999999997</c:v>
                </c:pt>
                <c:pt idx="489">
                  <c:v>-77.072000000000003</c:v>
                </c:pt>
                <c:pt idx="490">
                  <c:v>-82.284000000000006</c:v>
                </c:pt>
                <c:pt idx="491">
                  <c:v>-74.924999999999997</c:v>
                </c:pt>
                <c:pt idx="492">
                  <c:v>-75.438000000000002</c:v>
                </c:pt>
                <c:pt idx="493">
                  <c:v>-78.236000000000004</c:v>
                </c:pt>
                <c:pt idx="494">
                  <c:v>-77.716999999999999</c:v>
                </c:pt>
                <c:pt idx="495">
                  <c:v>-82.144000000000005</c:v>
                </c:pt>
                <c:pt idx="496">
                  <c:v>-75.524000000000001</c:v>
                </c:pt>
                <c:pt idx="497">
                  <c:v>-82.703999999999994</c:v>
                </c:pt>
                <c:pt idx="498">
                  <c:v>-80.658000000000001</c:v>
                </c:pt>
                <c:pt idx="499">
                  <c:v>-78.442999999999998</c:v>
                </c:pt>
                <c:pt idx="500">
                  <c:v>-210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A57-4288-A4B4-277C95C636F0}"/>
            </c:ext>
          </c:extLst>
        </c:ser>
        <c:ser>
          <c:idx val="3"/>
          <c:order val="5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Sheet1!$M$36:$M$536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Sheet1!$N$36:$N$536</c:f>
              <c:numCache>
                <c:formatCode>General</c:formatCode>
                <c:ptCount val="501"/>
                <c:pt idx="0">
                  <c:v>-210</c:v>
                </c:pt>
                <c:pt idx="1">
                  <c:v>-76.495999999999995</c:v>
                </c:pt>
                <c:pt idx="2">
                  <c:v>-77.566000000000003</c:v>
                </c:pt>
                <c:pt idx="3">
                  <c:v>-210</c:v>
                </c:pt>
                <c:pt idx="4">
                  <c:v>-210</c:v>
                </c:pt>
                <c:pt idx="5">
                  <c:v>-210</c:v>
                </c:pt>
                <c:pt idx="6">
                  <c:v>-87.712000000000003</c:v>
                </c:pt>
                <c:pt idx="7">
                  <c:v>-210</c:v>
                </c:pt>
                <c:pt idx="8">
                  <c:v>-210</c:v>
                </c:pt>
                <c:pt idx="9">
                  <c:v>-210</c:v>
                </c:pt>
                <c:pt idx="10">
                  <c:v>-77.772000000000006</c:v>
                </c:pt>
                <c:pt idx="11">
                  <c:v>-83.531000000000006</c:v>
                </c:pt>
                <c:pt idx="12">
                  <c:v>-81.412000000000006</c:v>
                </c:pt>
                <c:pt idx="13">
                  <c:v>-210</c:v>
                </c:pt>
                <c:pt idx="14">
                  <c:v>-78.736000000000004</c:v>
                </c:pt>
                <c:pt idx="15">
                  <c:v>-210</c:v>
                </c:pt>
                <c:pt idx="16">
                  <c:v>-210</c:v>
                </c:pt>
                <c:pt idx="17">
                  <c:v>-210</c:v>
                </c:pt>
                <c:pt idx="18">
                  <c:v>-210</c:v>
                </c:pt>
                <c:pt idx="19">
                  <c:v>-210</c:v>
                </c:pt>
                <c:pt idx="20">
                  <c:v>-210</c:v>
                </c:pt>
                <c:pt idx="21">
                  <c:v>-76.867000000000004</c:v>
                </c:pt>
                <c:pt idx="22">
                  <c:v>-84.727000000000004</c:v>
                </c:pt>
                <c:pt idx="23">
                  <c:v>-87.072999999999993</c:v>
                </c:pt>
                <c:pt idx="24">
                  <c:v>-81.453000000000003</c:v>
                </c:pt>
                <c:pt idx="25">
                  <c:v>-75.031999999999996</c:v>
                </c:pt>
                <c:pt idx="26">
                  <c:v>-87.283000000000001</c:v>
                </c:pt>
                <c:pt idx="27">
                  <c:v>-210</c:v>
                </c:pt>
                <c:pt idx="28">
                  <c:v>-81.239999999999995</c:v>
                </c:pt>
                <c:pt idx="29">
                  <c:v>-77.786000000000001</c:v>
                </c:pt>
                <c:pt idx="30">
                  <c:v>-75.543000000000006</c:v>
                </c:pt>
                <c:pt idx="31">
                  <c:v>-92.373999999999995</c:v>
                </c:pt>
                <c:pt idx="32">
                  <c:v>-75.724999999999994</c:v>
                </c:pt>
                <c:pt idx="33">
                  <c:v>-77.905000000000001</c:v>
                </c:pt>
                <c:pt idx="34">
                  <c:v>-85.53</c:v>
                </c:pt>
                <c:pt idx="35">
                  <c:v>-210</c:v>
                </c:pt>
                <c:pt idx="36">
                  <c:v>-77.234999999999999</c:v>
                </c:pt>
                <c:pt idx="37">
                  <c:v>-74.846999999999994</c:v>
                </c:pt>
                <c:pt idx="38">
                  <c:v>-210</c:v>
                </c:pt>
                <c:pt idx="39">
                  <c:v>-210</c:v>
                </c:pt>
                <c:pt idx="40">
                  <c:v>-210</c:v>
                </c:pt>
                <c:pt idx="41">
                  <c:v>-92.495999999999995</c:v>
                </c:pt>
                <c:pt idx="42">
                  <c:v>-77.343999999999994</c:v>
                </c:pt>
                <c:pt idx="43">
                  <c:v>-84.275000000000006</c:v>
                </c:pt>
                <c:pt idx="44">
                  <c:v>-210</c:v>
                </c:pt>
                <c:pt idx="45">
                  <c:v>-210</c:v>
                </c:pt>
                <c:pt idx="46">
                  <c:v>-77.515000000000001</c:v>
                </c:pt>
                <c:pt idx="47">
                  <c:v>-77.762</c:v>
                </c:pt>
                <c:pt idx="48">
                  <c:v>-75.805999999999997</c:v>
                </c:pt>
                <c:pt idx="49">
                  <c:v>-210</c:v>
                </c:pt>
                <c:pt idx="50">
                  <c:v>-83.298000000000002</c:v>
                </c:pt>
                <c:pt idx="51">
                  <c:v>-210</c:v>
                </c:pt>
                <c:pt idx="52">
                  <c:v>-210</c:v>
                </c:pt>
                <c:pt idx="53">
                  <c:v>-210</c:v>
                </c:pt>
                <c:pt idx="54">
                  <c:v>-77.956000000000003</c:v>
                </c:pt>
                <c:pt idx="55">
                  <c:v>-81.444999999999993</c:v>
                </c:pt>
                <c:pt idx="56">
                  <c:v>-210</c:v>
                </c:pt>
                <c:pt idx="57">
                  <c:v>-78.27</c:v>
                </c:pt>
                <c:pt idx="58">
                  <c:v>-88.474999999999994</c:v>
                </c:pt>
                <c:pt idx="59">
                  <c:v>-73.977999999999994</c:v>
                </c:pt>
                <c:pt idx="60">
                  <c:v>-85.77</c:v>
                </c:pt>
                <c:pt idx="61">
                  <c:v>-89.459000000000003</c:v>
                </c:pt>
                <c:pt idx="62">
                  <c:v>-78.516000000000005</c:v>
                </c:pt>
                <c:pt idx="63">
                  <c:v>-78.182000000000002</c:v>
                </c:pt>
                <c:pt idx="64">
                  <c:v>-79.350999999999999</c:v>
                </c:pt>
                <c:pt idx="65">
                  <c:v>-81.847999999999999</c:v>
                </c:pt>
                <c:pt idx="66">
                  <c:v>-210</c:v>
                </c:pt>
                <c:pt idx="67">
                  <c:v>-210</c:v>
                </c:pt>
                <c:pt idx="68">
                  <c:v>-79.953000000000003</c:v>
                </c:pt>
                <c:pt idx="69">
                  <c:v>-210</c:v>
                </c:pt>
                <c:pt idx="70">
                  <c:v>-84.697999999999993</c:v>
                </c:pt>
                <c:pt idx="71">
                  <c:v>-210</c:v>
                </c:pt>
                <c:pt idx="72">
                  <c:v>-78.965000000000003</c:v>
                </c:pt>
                <c:pt idx="73">
                  <c:v>-75.596000000000004</c:v>
                </c:pt>
                <c:pt idx="74">
                  <c:v>-210</c:v>
                </c:pt>
                <c:pt idx="75">
                  <c:v>-210</c:v>
                </c:pt>
                <c:pt idx="76">
                  <c:v>-88.435000000000002</c:v>
                </c:pt>
                <c:pt idx="77">
                  <c:v>-210</c:v>
                </c:pt>
                <c:pt idx="78">
                  <c:v>-210</c:v>
                </c:pt>
                <c:pt idx="79">
                  <c:v>-210</c:v>
                </c:pt>
                <c:pt idx="80">
                  <c:v>-82.754999999999995</c:v>
                </c:pt>
                <c:pt idx="81">
                  <c:v>-210</c:v>
                </c:pt>
                <c:pt idx="82">
                  <c:v>-78.629000000000005</c:v>
                </c:pt>
                <c:pt idx="83">
                  <c:v>-210</c:v>
                </c:pt>
                <c:pt idx="84">
                  <c:v>-78.897000000000006</c:v>
                </c:pt>
                <c:pt idx="85">
                  <c:v>-75.891000000000005</c:v>
                </c:pt>
                <c:pt idx="86">
                  <c:v>-83.313999999999993</c:v>
                </c:pt>
                <c:pt idx="87">
                  <c:v>-83.168000000000006</c:v>
                </c:pt>
                <c:pt idx="88">
                  <c:v>-87.561000000000007</c:v>
                </c:pt>
                <c:pt idx="89">
                  <c:v>-210</c:v>
                </c:pt>
                <c:pt idx="90">
                  <c:v>-77.596000000000004</c:v>
                </c:pt>
                <c:pt idx="91">
                  <c:v>-80.09</c:v>
                </c:pt>
                <c:pt idx="92">
                  <c:v>-91.722999999999999</c:v>
                </c:pt>
                <c:pt idx="93">
                  <c:v>-80.638000000000005</c:v>
                </c:pt>
                <c:pt idx="94">
                  <c:v>-79.555000000000007</c:v>
                </c:pt>
                <c:pt idx="95">
                  <c:v>-75.846000000000004</c:v>
                </c:pt>
                <c:pt idx="96">
                  <c:v>-210</c:v>
                </c:pt>
                <c:pt idx="97">
                  <c:v>-77.671999999999997</c:v>
                </c:pt>
                <c:pt idx="98">
                  <c:v>-77.134</c:v>
                </c:pt>
                <c:pt idx="99">
                  <c:v>-78.555000000000007</c:v>
                </c:pt>
                <c:pt idx="100">
                  <c:v>-82.522999999999996</c:v>
                </c:pt>
                <c:pt idx="101">
                  <c:v>-210</c:v>
                </c:pt>
                <c:pt idx="102">
                  <c:v>-210</c:v>
                </c:pt>
                <c:pt idx="103">
                  <c:v>-80.781999999999996</c:v>
                </c:pt>
                <c:pt idx="104">
                  <c:v>-75.073999999999998</c:v>
                </c:pt>
                <c:pt idx="105">
                  <c:v>-76.682000000000002</c:v>
                </c:pt>
                <c:pt idx="106">
                  <c:v>-80.727999999999994</c:v>
                </c:pt>
                <c:pt idx="107">
                  <c:v>-79.213999999999999</c:v>
                </c:pt>
                <c:pt idx="108">
                  <c:v>-77.593000000000004</c:v>
                </c:pt>
                <c:pt idx="109">
                  <c:v>-83.286000000000001</c:v>
                </c:pt>
                <c:pt idx="110">
                  <c:v>-78.507000000000005</c:v>
                </c:pt>
                <c:pt idx="111">
                  <c:v>-76.613</c:v>
                </c:pt>
                <c:pt idx="112">
                  <c:v>-78.460999999999999</c:v>
                </c:pt>
                <c:pt idx="113">
                  <c:v>-75.605999999999995</c:v>
                </c:pt>
                <c:pt idx="114">
                  <c:v>-80.061000000000007</c:v>
                </c:pt>
                <c:pt idx="115">
                  <c:v>-210</c:v>
                </c:pt>
                <c:pt idx="116">
                  <c:v>-81.266000000000005</c:v>
                </c:pt>
                <c:pt idx="117">
                  <c:v>-210</c:v>
                </c:pt>
                <c:pt idx="118">
                  <c:v>-75.28</c:v>
                </c:pt>
                <c:pt idx="119">
                  <c:v>-77.058999999999997</c:v>
                </c:pt>
                <c:pt idx="120">
                  <c:v>-86.113</c:v>
                </c:pt>
                <c:pt idx="121">
                  <c:v>-79.299000000000007</c:v>
                </c:pt>
                <c:pt idx="122">
                  <c:v>-75.81</c:v>
                </c:pt>
                <c:pt idx="123">
                  <c:v>-77.028999999999996</c:v>
                </c:pt>
                <c:pt idx="124">
                  <c:v>-78.725999999999999</c:v>
                </c:pt>
                <c:pt idx="125">
                  <c:v>-81.478999999999999</c:v>
                </c:pt>
                <c:pt idx="126">
                  <c:v>-80.635000000000005</c:v>
                </c:pt>
                <c:pt idx="127">
                  <c:v>-210</c:v>
                </c:pt>
                <c:pt idx="128">
                  <c:v>-78.033000000000001</c:v>
                </c:pt>
                <c:pt idx="129">
                  <c:v>-74.564999999999998</c:v>
                </c:pt>
                <c:pt idx="130">
                  <c:v>-76.733999999999995</c:v>
                </c:pt>
                <c:pt idx="131">
                  <c:v>-75.903999999999996</c:v>
                </c:pt>
                <c:pt idx="132">
                  <c:v>-210</c:v>
                </c:pt>
                <c:pt idx="133">
                  <c:v>-79.879000000000005</c:v>
                </c:pt>
                <c:pt idx="134">
                  <c:v>-74.506</c:v>
                </c:pt>
                <c:pt idx="135">
                  <c:v>-74.146000000000001</c:v>
                </c:pt>
                <c:pt idx="136">
                  <c:v>-82.010999999999996</c:v>
                </c:pt>
                <c:pt idx="137">
                  <c:v>-77.513000000000005</c:v>
                </c:pt>
                <c:pt idx="138">
                  <c:v>-76.429000000000002</c:v>
                </c:pt>
                <c:pt idx="139">
                  <c:v>-76.790999999999997</c:v>
                </c:pt>
                <c:pt idx="140">
                  <c:v>-74.468999999999994</c:v>
                </c:pt>
                <c:pt idx="141">
                  <c:v>-86.944000000000003</c:v>
                </c:pt>
                <c:pt idx="142">
                  <c:v>-76.876999999999995</c:v>
                </c:pt>
                <c:pt idx="143">
                  <c:v>-75.736999999999995</c:v>
                </c:pt>
                <c:pt idx="144">
                  <c:v>-76.716999999999999</c:v>
                </c:pt>
                <c:pt idx="145">
                  <c:v>-76.584999999999994</c:v>
                </c:pt>
                <c:pt idx="146">
                  <c:v>-210</c:v>
                </c:pt>
                <c:pt idx="147">
                  <c:v>-81.397999999999996</c:v>
                </c:pt>
                <c:pt idx="148">
                  <c:v>-77.650000000000006</c:v>
                </c:pt>
                <c:pt idx="149">
                  <c:v>-87.016000000000005</c:v>
                </c:pt>
                <c:pt idx="150">
                  <c:v>-74.325999999999993</c:v>
                </c:pt>
                <c:pt idx="151">
                  <c:v>-76.653999999999996</c:v>
                </c:pt>
                <c:pt idx="152">
                  <c:v>-76.454999999999998</c:v>
                </c:pt>
                <c:pt idx="153">
                  <c:v>-77.171000000000006</c:v>
                </c:pt>
                <c:pt idx="154">
                  <c:v>-76.712000000000003</c:v>
                </c:pt>
                <c:pt idx="155">
                  <c:v>-77.430000000000007</c:v>
                </c:pt>
                <c:pt idx="156">
                  <c:v>-76.828000000000003</c:v>
                </c:pt>
                <c:pt idx="157">
                  <c:v>-76.287000000000006</c:v>
                </c:pt>
                <c:pt idx="158">
                  <c:v>-77.087999999999994</c:v>
                </c:pt>
                <c:pt idx="159">
                  <c:v>-78.007000000000005</c:v>
                </c:pt>
                <c:pt idx="160">
                  <c:v>-77.936000000000007</c:v>
                </c:pt>
                <c:pt idx="161">
                  <c:v>-81.570999999999998</c:v>
                </c:pt>
                <c:pt idx="162">
                  <c:v>-77.287000000000006</c:v>
                </c:pt>
                <c:pt idx="163">
                  <c:v>-74.12</c:v>
                </c:pt>
                <c:pt idx="164">
                  <c:v>-75.686000000000007</c:v>
                </c:pt>
                <c:pt idx="165">
                  <c:v>-74.706999999999994</c:v>
                </c:pt>
                <c:pt idx="166">
                  <c:v>-76.704999999999998</c:v>
                </c:pt>
                <c:pt idx="167">
                  <c:v>-76.141999999999996</c:v>
                </c:pt>
                <c:pt idx="168">
                  <c:v>-74.891999999999996</c:v>
                </c:pt>
                <c:pt idx="169">
                  <c:v>-80.165000000000006</c:v>
                </c:pt>
                <c:pt idx="170">
                  <c:v>-74.694999999999993</c:v>
                </c:pt>
                <c:pt idx="171">
                  <c:v>-76.019000000000005</c:v>
                </c:pt>
                <c:pt idx="172">
                  <c:v>-84.119</c:v>
                </c:pt>
                <c:pt idx="173">
                  <c:v>-74.739999999999995</c:v>
                </c:pt>
                <c:pt idx="174">
                  <c:v>-77.343999999999994</c:v>
                </c:pt>
                <c:pt idx="175">
                  <c:v>-77.662000000000006</c:v>
                </c:pt>
                <c:pt idx="176">
                  <c:v>-74.260000000000005</c:v>
                </c:pt>
                <c:pt idx="177">
                  <c:v>-74.491</c:v>
                </c:pt>
                <c:pt idx="178">
                  <c:v>-77.063000000000002</c:v>
                </c:pt>
                <c:pt idx="179">
                  <c:v>-77.236999999999995</c:v>
                </c:pt>
                <c:pt idx="180">
                  <c:v>-75.281999999999996</c:v>
                </c:pt>
                <c:pt idx="181">
                  <c:v>-75.790999999999997</c:v>
                </c:pt>
                <c:pt idx="182">
                  <c:v>-74.909000000000006</c:v>
                </c:pt>
                <c:pt idx="183">
                  <c:v>-75.588999999999999</c:v>
                </c:pt>
                <c:pt idx="184">
                  <c:v>-77.108000000000004</c:v>
                </c:pt>
                <c:pt idx="185">
                  <c:v>-79.594999999999999</c:v>
                </c:pt>
                <c:pt idx="186">
                  <c:v>-73.852999999999994</c:v>
                </c:pt>
                <c:pt idx="187">
                  <c:v>-74.623999999999995</c:v>
                </c:pt>
                <c:pt idx="188">
                  <c:v>-75.322000000000003</c:v>
                </c:pt>
                <c:pt idx="189">
                  <c:v>-73.412000000000006</c:v>
                </c:pt>
                <c:pt idx="190">
                  <c:v>-86.379000000000005</c:v>
                </c:pt>
                <c:pt idx="191">
                  <c:v>-75.864000000000004</c:v>
                </c:pt>
                <c:pt idx="192">
                  <c:v>-73.468000000000004</c:v>
                </c:pt>
                <c:pt idx="193">
                  <c:v>-73.927000000000007</c:v>
                </c:pt>
                <c:pt idx="194">
                  <c:v>-73.796999999999997</c:v>
                </c:pt>
                <c:pt idx="195">
                  <c:v>-75.164000000000001</c:v>
                </c:pt>
                <c:pt idx="196">
                  <c:v>-74.808999999999997</c:v>
                </c:pt>
                <c:pt idx="197">
                  <c:v>-72.762</c:v>
                </c:pt>
                <c:pt idx="198">
                  <c:v>-77.631</c:v>
                </c:pt>
                <c:pt idx="199">
                  <c:v>-74.662999999999997</c:v>
                </c:pt>
                <c:pt idx="200">
                  <c:v>-74.620999999999995</c:v>
                </c:pt>
                <c:pt idx="201">
                  <c:v>-73.772999999999996</c:v>
                </c:pt>
                <c:pt idx="202">
                  <c:v>-74.805999999999997</c:v>
                </c:pt>
                <c:pt idx="203">
                  <c:v>-74.747</c:v>
                </c:pt>
                <c:pt idx="204">
                  <c:v>-73.944999999999993</c:v>
                </c:pt>
                <c:pt idx="205">
                  <c:v>-74.049000000000007</c:v>
                </c:pt>
                <c:pt idx="206">
                  <c:v>-73.198999999999998</c:v>
                </c:pt>
                <c:pt idx="207">
                  <c:v>-73.578999999999994</c:v>
                </c:pt>
                <c:pt idx="208">
                  <c:v>-74.262</c:v>
                </c:pt>
                <c:pt idx="209">
                  <c:v>-75.736000000000004</c:v>
                </c:pt>
                <c:pt idx="210">
                  <c:v>-73.311000000000007</c:v>
                </c:pt>
                <c:pt idx="211">
                  <c:v>-74.069999999999993</c:v>
                </c:pt>
                <c:pt idx="212">
                  <c:v>-72.259</c:v>
                </c:pt>
                <c:pt idx="213">
                  <c:v>-72.936999999999998</c:v>
                </c:pt>
                <c:pt idx="214">
                  <c:v>-72.06</c:v>
                </c:pt>
                <c:pt idx="215">
                  <c:v>-72.972999999999999</c:v>
                </c:pt>
                <c:pt idx="216">
                  <c:v>-72.772000000000006</c:v>
                </c:pt>
                <c:pt idx="217">
                  <c:v>-71.332999999999998</c:v>
                </c:pt>
                <c:pt idx="218">
                  <c:v>-70.724999999999994</c:v>
                </c:pt>
                <c:pt idx="219">
                  <c:v>-70.408000000000001</c:v>
                </c:pt>
                <c:pt idx="220">
                  <c:v>-61.444000000000003</c:v>
                </c:pt>
                <c:pt idx="221">
                  <c:v>-49.704000000000001</c:v>
                </c:pt>
                <c:pt idx="222">
                  <c:v>-45.968000000000004</c:v>
                </c:pt>
                <c:pt idx="223">
                  <c:v>-44.192999999999998</c:v>
                </c:pt>
                <c:pt idx="224">
                  <c:v>-42.832000000000001</c:v>
                </c:pt>
                <c:pt idx="225">
                  <c:v>-41.128</c:v>
                </c:pt>
                <c:pt idx="226">
                  <c:v>-39.451999999999998</c:v>
                </c:pt>
                <c:pt idx="227">
                  <c:v>-37.506999999999998</c:v>
                </c:pt>
                <c:pt idx="228">
                  <c:v>-34.691000000000003</c:v>
                </c:pt>
                <c:pt idx="229">
                  <c:v>-30.542999999999999</c:v>
                </c:pt>
                <c:pt idx="230">
                  <c:v>-16.023</c:v>
                </c:pt>
                <c:pt idx="231">
                  <c:v>-8.7490000000000006</c:v>
                </c:pt>
                <c:pt idx="232">
                  <c:v>-8.2959999999999994</c:v>
                </c:pt>
                <c:pt idx="233">
                  <c:v>-8.2789999999999999</c:v>
                </c:pt>
                <c:pt idx="234">
                  <c:v>-8.2889999999999997</c:v>
                </c:pt>
                <c:pt idx="235">
                  <c:v>-8.3119999999999994</c:v>
                </c:pt>
                <c:pt idx="236">
                  <c:v>-8.3620000000000001</c:v>
                </c:pt>
                <c:pt idx="237">
                  <c:v>-10.87</c:v>
                </c:pt>
                <c:pt idx="238">
                  <c:v>-28.492999999999999</c:v>
                </c:pt>
                <c:pt idx="239">
                  <c:v>-40.134999999999998</c:v>
                </c:pt>
                <c:pt idx="240">
                  <c:v>-43.393000000000001</c:v>
                </c:pt>
                <c:pt idx="241">
                  <c:v>-46.283000000000001</c:v>
                </c:pt>
                <c:pt idx="242">
                  <c:v>-48.012999999999998</c:v>
                </c:pt>
                <c:pt idx="243">
                  <c:v>-49.857999999999997</c:v>
                </c:pt>
                <c:pt idx="244">
                  <c:v>-52.622999999999998</c:v>
                </c:pt>
                <c:pt idx="245">
                  <c:v>-55.496000000000002</c:v>
                </c:pt>
                <c:pt idx="246">
                  <c:v>-58.777999999999999</c:v>
                </c:pt>
                <c:pt idx="247">
                  <c:v>-65.888000000000005</c:v>
                </c:pt>
                <c:pt idx="248">
                  <c:v>-71.272999999999996</c:v>
                </c:pt>
                <c:pt idx="249">
                  <c:v>-71.567999999999998</c:v>
                </c:pt>
                <c:pt idx="250">
                  <c:v>-73.134</c:v>
                </c:pt>
                <c:pt idx="251">
                  <c:v>-71.551000000000002</c:v>
                </c:pt>
                <c:pt idx="252">
                  <c:v>-72.204999999999998</c:v>
                </c:pt>
                <c:pt idx="253">
                  <c:v>-72.494</c:v>
                </c:pt>
                <c:pt idx="254">
                  <c:v>-73.063000000000002</c:v>
                </c:pt>
                <c:pt idx="255">
                  <c:v>-73.977000000000004</c:v>
                </c:pt>
                <c:pt idx="256">
                  <c:v>-73.403999999999996</c:v>
                </c:pt>
                <c:pt idx="257">
                  <c:v>-73.046999999999997</c:v>
                </c:pt>
                <c:pt idx="258">
                  <c:v>-74.903000000000006</c:v>
                </c:pt>
                <c:pt idx="259">
                  <c:v>-75.403000000000006</c:v>
                </c:pt>
                <c:pt idx="260">
                  <c:v>-72.697000000000003</c:v>
                </c:pt>
                <c:pt idx="261">
                  <c:v>-74.900000000000006</c:v>
                </c:pt>
                <c:pt idx="262">
                  <c:v>-72.599999999999994</c:v>
                </c:pt>
                <c:pt idx="263">
                  <c:v>-73.662000000000006</c:v>
                </c:pt>
                <c:pt idx="264">
                  <c:v>-73.507999999999996</c:v>
                </c:pt>
                <c:pt idx="265">
                  <c:v>-72.688000000000002</c:v>
                </c:pt>
                <c:pt idx="266">
                  <c:v>-73.08</c:v>
                </c:pt>
                <c:pt idx="267">
                  <c:v>-72.613</c:v>
                </c:pt>
                <c:pt idx="268">
                  <c:v>-74.135999999999996</c:v>
                </c:pt>
                <c:pt idx="269">
                  <c:v>-74.022999999999996</c:v>
                </c:pt>
                <c:pt idx="270">
                  <c:v>-73.114999999999995</c:v>
                </c:pt>
                <c:pt idx="271">
                  <c:v>-73.31</c:v>
                </c:pt>
                <c:pt idx="272">
                  <c:v>-74.471999999999994</c:v>
                </c:pt>
                <c:pt idx="273">
                  <c:v>-73.168000000000006</c:v>
                </c:pt>
                <c:pt idx="274">
                  <c:v>-73.775999999999996</c:v>
                </c:pt>
                <c:pt idx="275">
                  <c:v>-75.418999999999997</c:v>
                </c:pt>
                <c:pt idx="276">
                  <c:v>-78.516999999999996</c:v>
                </c:pt>
                <c:pt idx="277">
                  <c:v>-73.634</c:v>
                </c:pt>
                <c:pt idx="278">
                  <c:v>-72.97</c:v>
                </c:pt>
                <c:pt idx="279">
                  <c:v>-72.326999999999998</c:v>
                </c:pt>
                <c:pt idx="280">
                  <c:v>-75.135000000000005</c:v>
                </c:pt>
                <c:pt idx="281">
                  <c:v>-80.686999999999998</c:v>
                </c:pt>
                <c:pt idx="282">
                  <c:v>-75.185000000000002</c:v>
                </c:pt>
                <c:pt idx="283">
                  <c:v>-73.090999999999994</c:v>
                </c:pt>
                <c:pt idx="284">
                  <c:v>-75.054000000000002</c:v>
                </c:pt>
                <c:pt idx="285">
                  <c:v>-74.537000000000006</c:v>
                </c:pt>
                <c:pt idx="286">
                  <c:v>-73.924999999999997</c:v>
                </c:pt>
                <c:pt idx="287">
                  <c:v>-73.055000000000007</c:v>
                </c:pt>
                <c:pt idx="288">
                  <c:v>-75.572999999999993</c:v>
                </c:pt>
                <c:pt idx="289">
                  <c:v>-74.078000000000003</c:v>
                </c:pt>
                <c:pt idx="290">
                  <c:v>-75.611999999999995</c:v>
                </c:pt>
                <c:pt idx="291">
                  <c:v>-75.387</c:v>
                </c:pt>
                <c:pt idx="292">
                  <c:v>-75.007000000000005</c:v>
                </c:pt>
                <c:pt idx="293">
                  <c:v>-73.512</c:v>
                </c:pt>
                <c:pt idx="294">
                  <c:v>-74.606999999999999</c:v>
                </c:pt>
                <c:pt idx="295">
                  <c:v>-74.703999999999994</c:v>
                </c:pt>
                <c:pt idx="296">
                  <c:v>-74.921999999999997</c:v>
                </c:pt>
                <c:pt idx="297">
                  <c:v>-76.427000000000007</c:v>
                </c:pt>
                <c:pt idx="298">
                  <c:v>-72.513000000000005</c:v>
                </c:pt>
                <c:pt idx="299">
                  <c:v>-73.997</c:v>
                </c:pt>
                <c:pt idx="300">
                  <c:v>-73.415000000000006</c:v>
                </c:pt>
                <c:pt idx="301">
                  <c:v>-73.594999999999999</c:v>
                </c:pt>
                <c:pt idx="302">
                  <c:v>-73.346999999999994</c:v>
                </c:pt>
                <c:pt idx="303">
                  <c:v>-74.043000000000006</c:v>
                </c:pt>
                <c:pt idx="304">
                  <c:v>-74.23</c:v>
                </c:pt>
                <c:pt idx="305">
                  <c:v>-72.674999999999997</c:v>
                </c:pt>
                <c:pt idx="306">
                  <c:v>-75.597999999999999</c:v>
                </c:pt>
                <c:pt idx="307">
                  <c:v>-74.688000000000002</c:v>
                </c:pt>
                <c:pt idx="308">
                  <c:v>-74.968999999999994</c:v>
                </c:pt>
                <c:pt idx="309">
                  <c:v>-76.063999999999993</c:v>
                </c:pt>
                <c:pt idx="310">
                  <c:v>-72.828000000000003</c:v>
                </c:pt>
                <c:pt idx="311">
                  <c:v>-74.850999999999999</c:v>
                </c:pt>
                <c:pt idx="312">
                  <c:v>-74.641999999999996</c:v>
                </c:pt>
                <c:pt idx="313">
                  <c:v>-75.472999999999999</c:v>
                </c:pt>
                <c:pt idx="314">
                  <c:v>-74.337000000000003</c:v>
                </c:pt>
                <c:pt idx="315">
                  <c:v>-72.724999999999994</c:v>
                </c:pt>
                <c:pt idx="316">
                  <c:v>-74.225999999999999</c:v>
                </c:pt>
                <c:pt idx="317">
                  <c:v>-73.188000000000002</c:v>
                </c:pt>
                <c:pt idx="318">
                  <c:v>-75.338999999999999</c:v>
                </c:pt>
                <c:pt idx="319">
                  <c:v>-75.766999999999996</c:v>
                </c:pt>
                <c:pt idx="320">
                  <c:v>-72.430000000000007</c:v>
                </c:pt>
                <c:pt idx="321">
                  <c:v>-72.438999999999993</c:v>
                </c:pt>
                <c:pt idx="322">
                  <c:v>-73.289000000000001</c:v>
                </c:pt>
                <c:pt idx="323">
                  <c:v>-73.745000000000005</c:v>
                </c:pt>
                <c:pt idx="324">
                  <c:v>-74.394000000000005</c:v>
                </c:pt>
                <c:pt idx="325">
                  <c:v>-74.141000000000005</c:v>
                </c:pt>
                <c:pt idx="326">
                  <c:v>-73.721000000000004</c:v>
                </c:pt>
                <c:pt idx="327">
                  <c:v>-75.314999999999998</c:v>
                </c:pt>
                <c:pt idx="328">
                  <c:v>-75.018000000000001</c:v>
                </c:pt>
                <c:pt idx="329">
                  <c:v>-73.289000000000001</c:v>
                </c:pt>
                <c:pt idx="330">
                  <c:v>-74.262</c:v>
                </c:pt>
                <c:pt idx="331">
                  <c:v>-74.585999999999999</c:v>
                </c:pt>
                <c:pt idx="332">
                  <c:v>-72.444999999999993</c:v>
                </c:pt>
                <c:pt idx="333">
                  <c:v>-73.396000000000001</c:v>
                </c:pt>
                <c:pt idx="334">
                  <c:v>-73.641000000000005</c:v>
                </c:pt>
                <c:pt idx="335">
                  <c:v>-74.382999999999996</c:v>
                </c:pt>
                <c:pt idx="336">
                  <c:v>-75.430999999999997</c:v>
                </c:pt>
                <c:pt idx="337">
                  <c:v>-74.016000000000005</c:v>
                </c:pt>
                <c:pt idx="338">
                  <c:v>-73.522999999999996</c:v>
                </c:pt>
                <c:pt idx="339">
                  <c:v>-80.156000000000006</c:v>
                </c:pt>
                <c:pt idx="340">
                  <c:v>-74.953000000000003</c:v>
                </c:pt>
                <c:pt idx="341">
                  <c:v>-75.543999999999997</c:v>
                </c:pt>
                <c:pt idx="342">
                  <c:v>-74.180999999999997</c:v>
                </c:pt>
                <c:pt idx="343">
                  <c:v>-73.578000000000003</c:v>
                </c:pt>
                <c:pt idx="344">
                  <c:v>-79.084000000000003</c:v>
                </c:pt>
                <c:pt idx="345">
                  <c:v>-74.262</c:v>
                </c:pt>
                <c:pt idx="346">
                  <c:v>-73.665999999999997</c:v>
                </c:pt>
                <c:pt idx="347">
                  <c:v>-75.902000000000001</c:v>
                </c:pt>
                <c:pt idx="348">
                  <c:v>-76.376999999999995</c:v>
                </c:pt>
                <c:pt idx="349">
                  <c:v>-76.295000000000002</c:v>
                </c:pt>
                <c:pt idx="350">
                  <c:v>-73.700999999999993</c:v>
                </c:pt>
                <c:pt idx="351">
                  <c:v>-73.930999999999997</c:v>
                </c:pt>
                <c:pt idx="352">
                  <c:v>-73.471999999999994</c:v>
                </c:pt>
                <c:pt idx="353">
                  <c:v>-74.685000000000002</c:v>
                </c:pt>
                <c:pt idx="354">
                  <c:v>-74.102999999999994</c:v>
                </c:pt>
                <c:pt idx="355">
                  <c:v>-73.271000000000001</c:v>
                </c:pt>
                <c:pt idx="356">
                  <c:v>-76.849000000000004</c:v>
                </c:pt>
                <c:pt idx="357">
                  <c:v>-75.650000000000006</c:v>
                </c:pt>
                <c:pt idx="358">
                  <c:v>-75.742999999999995</c:v>
                </c:pt>
                <c:pt idx="359">
                  <c:v>-73.55</c:v>
                </c:pt>
                <c:pt idx="360">
                  <c:v>-76.024000000000001</c:v>
                </c:pt>
                <c:pt idx="361">
                  <c:v>-74.41</c:v>
                </c:pt>
                <c:pt idx="362">
                  <c:v>-73.694999999999993</c:v>
                </c:pt>
                <c:pt idx="363">
                  <c:v>-75.611999999999995</c:v>
                </c:pt>
                <c:pt idx="364">
                  <c:v>-73.968999999999994</c:v>
                </c:pt>
                <c:pt idx="365">
                  <c:v>-74.89</c:v>
                </c:pt>
                <c:pt idx="366">
                  <c:v>-74.486999999999995</c:v>
                </c:pt>
                <c:pt idx="367">
                  <c:v>-75.965999999999994</c:v>
                </c:pt>
                <c:pt idx="368">
                  <c:v>-74.128</c:v>
                </c:pt>
                <c:pt idx="369">
                  <c:v>-74.209000000000003</c:v>
                </c:pt>
                <c:pt idx="370">
                  <c:v>-74.802999999999997</c:v>
                </c:pt>
                <c:pt idx="371">
                  <c:v>-73.590999999999994</c:v>
                </c:pt>
                <c:pt idx="372">
                  <c:v>-73.453000000000003</c:v>
                </c:pt>
                <c:pt idx="373">
                  <c:v>-73.659000000000006</c:v>
                </c:pt>
                <c:pt idx="374">
                  <c:v>-74.781000000000006</c:v>
                </c:pt>
                <c:pt idx="375">
                  <c:v>-75.001999999999995</c:v>
                </c:pt>
                <c:pt idx="376">
                  <c:v>-73.722999999999999</c:v>
                </c:pt>
                <c:pt idx="377">
                  <c:v>-74.076999999999998</c:v>
                </c:pt>
                <c:pt idx="378">
                  <c:v>-74.751999999999995</c:v>
                </c:pt>
                <c:pt idx="379">
                  <c:v>-74.808000000000007</c:v>
                </c:pt>
                <c:pt idx="380">
                  <c:v>-74.361999999999995</c:v>
                </c:pt>
                <c:pt idx="381">
                  <c:v>-73.805000000000007</c:v>
                </c:pt>
                <c:pt idx="382">
                  <c:v>-75.125</c:v>
                </c:pt>
                <c:pt idx="383">
                  <c:v>-72.762</c:v>
                </c:pt>
                <c:pt idx="384">
                  <c:v>-73.759</c:v>
                </c:pt>
                <c:pt idx="385">
                  <c:v>-74.816000000000003</c:v>
                </c:pt>
                <c:pt idx="386">
                  <c:v>-76.489999999999995</c:v>
                </c:pt>
                <c:pt idx="387">
                  <c:v>-74.552999999999997</c:v>
                </c:pt>
                <c:pt idx="388">
                  <c:v>-74.462000000000003</c:v>
                </c:pt>
                <c:pt idx="389">
                  <c:v>-75.066000000000003</c:v>
                </c:pt>
                <c:pt idx="390">
                  <c:v>-76.064999999999998</c:v>
                </c:pt>
                <c:pt idx="391">
                  <c:v>-74.819000000000003</c:v>
                </c:pt>
                <c:pt idx="392">
                  <c:v>-76.075000000000003</c:v>
                </c:pt>
                <c:pt idx="393">
                  <c:v>-80.906000000000006</c:v>
                </c:pt>
                <c:pt idx="394">
                  <c:v>-74.947999999999993</c:v>
                </c:pt>
                <c:pt idx="395">
                  <c:v>-75.477000000000004</c:v>
                </c:pt>
                <c:pt idx="396">
                  <c:v>-73.661000000000001</c:v>
                </c:pt>
                <c:pt idx="397">
                  <c:v>-73.44</c:v>
                </c:pt>
                <c:pt idx="398">
                  <c:v>-75.909000000000006</c:v>
                </c:pt>
                <c:pt idx="399">
                  <c:v>-76.233999999999995</c:v>
                </c:pt>
                <c:pt idx="400">
                  <c:v>-78.180000000000007</c:v>
                </c:pt>
                <c:pt idx="401">
                  <c:v>-75.587999999999994</c:v>
                </c:pt>
                <c:pt idx="402">
                  <c:v>-72.771000000000001</c:v>
                </c:pt>
                <c:pt idx="403">
                  <c:v>-74.703000000000003</c:v>
                </c:pt>
                <c:pt idx="404">
                  <c:v>-74.346000000000004</c:v>
                </c:pt>
                <c:pt idx="405">
                  <c:v>-76.736999999999995</c:v>
                </c:pt>
                <c:pt idx="406">
                  <c:v>-79.299000000000007</c:v>
                </c:pt>
                <c:pt idx="407">
                  <c:v>-79.977000000000004</c:v>
                </c:pt>
                <c:pt idx="408">
                  <c:v>-75.334999999999994</c:v>
                </c:pt>
                <c:pt idx="409">
                  <c:v>-76.465999999999994</c:v>
                </c:pt>
                <c:pt idx="410">
                  <c:v>-76.457999999999998</c:v>
                </c:pt>
                <c:pt idx="411">
                  <c:v>-74.372</c:v>
                </c:pt>
                <c:pt idx="412">
                  <c:v>-74.643000000000001</c:v>
                </c:pt>
                <c:pt idx="413">
                  <c:v>-74.686000000000007</c:v>
                </c:pt>
                <c:pt idx="414">
                  <c:v>-77.296999999999997</c:v>
                </c:pt>
                <c:pt idx="415">
                  <c:v>-75.206000000000003</c:v>
                </c:pt>
                <c:pt idx="416">
                  <c:v>-74.143000000000001</c:v>
                </c:pt>
                <c:pt idx="417">
                  <c:v>-74.277000000000001</c:v>
                </c:pt>
                <c:pt idx="418">
                  <c:v>-74.08</c:v>
                </c:pt>
                <c:pt idx="419">
                  <c:v>-74.066999999999993</c:v>
                </c:pt>
                <c:pt idx="420">
                  <c:v>-76.578000000000003</c:v>
                </c:pt>
                <c:pt idx="421">
                  <c:v>-83.736999999999995</c:v>
                </c:pt>
                <c:pt idx="422">
                  <c:v>-84.748999999999995</c:v>
                </c:pt>
                <c:pt idx="423">
                  <c:v>-76.31</c:v>
                </c:pt>
                <c:pt idx="424">
                  <c:v>-75.349000000000004</c:v>
                </c:pt>
                <c:pt idx="425">
                  <c:v>-80.218999999999994</c:v>
                </c:pt>
                <c:pt idx="426">
                  <c:v>-76.712999999999994</c:v>
                </c:pt>
                <c:pt idx="427">
                  <c:v>-76.260000000000005</c:v>
                </c:pt>
                <c:pt idx="428">
                  <c:v>-210</c:v>
                </c:pt>
                <c:pt idx="429">
                  <c:v>-75.233999999999995</c:v>
                </c:pt>
                <c:pt idx="430">
                  <c:v>-76.963999999999999</c:v>
                </c:pt>
                <c:pt idx="431">
                  <c:v>-74.149000000000001</c:v>
                </c:pt>
                <c:pt idx="432">
                  <c:v>-78.799000000000007</c:v>
                </c:pt>
                <c:pt idx="433">
                  <c:v>-76.536000000000001</c:v>
                </c:pt>
                <c:pt idx="434">
                  <c:v>-77.186999999999998</c:v>
                </c:pt>
                <c:pt idx="435">
                  <c:v>-77.978999999999999</c:v>
                </c:pt>
                <c:pt idx="436">
                  <c:v>-73.858000000000004</c:v>
                </c:pt>
                <c:pt idx="437">
                  <c:v>-74.799000000000007</c:v>
                </c:pt>
                <c:pt idx="438">
                  <c:v>-98.447999999999993</c:v>
                </c:pt>
                <c:pt idx="439">
                  <c:v>-76.894999999999996</c:v>
                </c:pt>
                <c:pt idx="440">
                  <c:v>-84.033000000000001</c:v>
                </c:pt>
                <c:pt idx="441">
                  <c:v>-76.155000000000001</c:v>
                </c:pt>
                <c:pt idx="442">
                  <c:v>-73.858999999999995</c:v>
                </c:pt>
                <c:pt idx="443">
                  <c:v>-76.998000000000005</c:v>
                </c:pt>
                <c:pt idx="444">
                  <c:v>-73.846999999999994</c:v>
                </c:pt>
                <c:pt idx="445">
                  <c:v>-75.512</c:v>
                </c:pt>
                <c:pt idx="446">
                  <c:v>-79.489999999999995</c:v>
                </c:pt>
                <c:pt idx="447">
                  <c:v>-81.064999999999998</c:v>
                </c:pt>
                <c:pt idx="448">
                  <c:v>-82.619</c:v>
                </c:pt>
                <c:pt idx="449">
                  <c:v>-77.447999999999993</c:v>
                </c:pt>
                <c:pt idx="450">
                  <c:v>-77.323999999999998</c:v>
                </c:pt>
                <c:pt idx="451">
                  <c:v>-77.387</c:v>
                </c:pt>
                <c:pt idx="452">
                  <c:v>-77.174999999999997</c:v>
                </c:pt>
                <c:pt idx="453">
                  <c:v>-80.617999999999995</c:v>
                </c:pt>
                <c:pt idx="454">
                  <c:v>-81.201999999999998</c:v>
                </c:pt>
                <c:pt idx="455">
                  <c:v>-72.900999999999996</c:v>
                </c:pt>
                <c:pt idx="456">
                  <c:v>-84.103999999999999</c:v>
                </c:pt>
                <c:pt idx="457">
                  <c:v>-75.423000000000002</c:v>
                </c:pt>
                <c:pt idx="458">
                  <c:v>-74.194000000000003</c:v>
                </c:pt>
                <c:pt idx="459">
                  <c:v>-78.281999999999996</c:v>
                </c:pt>
                <c:pt idx="460">
                  <c:v>-210</c:v>
                </c:pt>
                <c:pt idx="461">
                  <c:v>-77.826999999999998</c:v>
                </c:pt>
                <c:pt idx="462">
                  <c:v>-77.727999999999994</c:v>
                </c:pt>
                <c:pt idx="463">
                  <c:v>-77.647000000000006</c:v>
                </c:pt>
                <c:pt idx="464">
                  <c:v>-74.869</c:v>
                </c:pt>
                <c:pt idx="465">
                  <c:v>-84.403999999999996</c:v>
                </c:pt>
                <c:pt idx="466">
                  <c:v>-78.010000000000005</c:v>
                </c:pt>
                <c:pt idx="467">
                  <c:v>-75.504000000000005</c:v>
                </c:pt>
                <c:pt idx="468">
                  <c:v>-76.820999999999998</c:v>
                </c:pt>
                <c:pt idx="469">
                  <c:v>-76.734999999999999</c:v>
                </c:pt>
                <c:pt idx="470">
                  <c:v>-81.572000000000003</c:v>
                </c:pt>
                <c:pt idx="471">
                  <c:v>-74.879000000000005</c:v>
                </c:pt>
                <c:pt idx="472">
                  <c:v>-74.272000000000006</c:v>
                </c:pt>
                <c:pt idx="473">
                  <c:v>-76.744</c:v>
                </c:pt>
                <c:pt idx="474">
                  <c:v>-210</c:v>
                </c:pt>
                <c:pt idx="475">
                  <c:v>-74.114000000000004</c:v>
                </c:pt>
                <c:pt idx="476">
                  <c:v>-78.575000000000003</c:v>
                </c:pt>
                <c:pt idx="477">
                  <c:v>-88.504999999999995</c:v>
                </c:pt>
                <c:pt idx="478">
                  <c:v>-75.100999999999999</c:v>
                </c:pt>
                <c:pt idx="479">
                  <c:v>-74.805000000000007</c:v>
                </c:pt>
                <c:pt idx="480">
                  <c:v>-77.106999999999999</c:v>
                </c:pt>
                <c:pt idx="481">
                  <c:v>-76.858999999999995</c:v>
                </c:pt>
                <c:pt idx="482">
                  <c:v>-77.754000000000005</c:v>
                </c:pt>
                <c:pt idx="483">
                  <c:v>-77.855999999999995</c:v>
                </c:pt>
                <c:pt idx="484">
                  <c:v>-78.555999999999997</c:v>
                </c:pt>
                <c:pt idx="485">
                  <c:v>-82.757999999999996</c:v>
                </c:pt>
                <c:pt idx="486">
                  <c:v>-77.350999999999999</c:v>
                </c:pt>
                <c:pt idx="487">
                  <c:v>-75.706000000000003</c:v>
                </c:pt>
                <c:pt idx="488">
                  <c:v>-80.141000000000005</c:v>
                </c:pt>
                <c:pt idx="489">
                  <c:v>-75.963999999999999</c:v>
                </c:pt>
                <c:pt idx="490">
                  <c:v>-76.302999999999997</c:v>
                </c:pt>
                <c:pt idx="491">
                  <c:v>-79.272000000000006</c:v>
                </c:pt>
                <c:pt idx="492">
                  <c:v>-78.614999999999995</c:v>
                </c:pt>
                <c:pt idx="493">
                  <c:v>-81.816000000000003</c:v>
                </c:pt>
                <c:pt idx="494">
                  <c:v>-82.784999999999997</c:v>
                </c:pt>
                <c:pt idx="495">
                  <c:v>-210</c:v>
                </c:pt>
                <c:pt idx="496">
                  <c:v>-210</c:v>
                </c:pt>
                <c:pt idx="497">
                  <c:v>-74.085999999999999</c:v>
                </c:pt>
                <c:pt idx="498">
                  <c:v>-77.804000000000002</c:v>
                </c:pt>
                <c:pt idx="499">
                  <c:v>-76.873000000000005</c:v>
                </c:pt>
                <c:pt idx="500">
                  <c:v>-84.313000000000002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A57-4288-A4B4-277C95C636F0}"/>
            </c:ext>
          </c:extLst>
        </c:ser>
        <c:ser>
          <c:idx val="4"/>
          <c:order val="6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Sheet1!$Q$36:$Q$536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Sheet1!$R$36:$R$536</c:f>
              <c:numCache>
                <c:formatCode>General</c:formatCode>
                <c:ptCount val="501"/>
                <c:pt idx="0">
                  <c:v>-76.361999999999995</c:v>
                </c:pt>
                <c:pt idx="1">
                  <c:v>-77.706999999999994</c:v>
                </c:pt>
                <c:pt idx="2">
                  <c:v>-83.47</c:v>
                </c:pt>
                <c:pt idx="3">
                  <c:v>-87.063999999999993</c:v>
                </c:pt>
                <c:pt idx="4">
                  <c:v>-75.653999999999996</c:v>
                </c:pt>
                <c:pt idx="5">
                  <c:v>-78.164000000000001</c:v>
                </c:pt>
                <c:pt idx="6">
                  <c:v>-79.033000000000001</c:v>
                </c:pt>
                <c:pt idx="7">
                  <c:v>-77.778999999999996</c:v>
                </c:pt>
                <c:pt idx="8">
                  <c:v>-210</c:v>
                </c:pt>
                <c:pt idx="9">
                  <c:v>-76.677000000000007</c:v>
                </c:pt>
                <c:pt idx="10">
                  <c:v>-89.734999999999999</c:v>
                </c:pt>
                <c:pt idx="11">
                  <c:v>-87.694000000000003</c:v>
                </c:pt>
                <c:pt idx="12">
                  <c:v>-210</c:v>
                </c:pt>
                <c:pt idx="13">
                  <c:v>-210</c:v>
                </c:pt>
                <c:pt idx="14">
                  <c:v>-210</c:v>
                </c:pt>
                <c:pt idx="15">
                  <c:v>-210</c:v>
                </c:pt>
                <c:pt idx="16">
                  <c:v>-78.935000000000002</c:v>
                </c:pt>
                <c:pt idx="17">
                  <c:v>-210</c:v>
                </c:pt>
                <c:pt idx="18">
                  <c:v>-210</c:v>
                </c:pt>
                <c:pt idx="19">
                  <c:v>-84.911000000000001</c:v>
                </c:pt>
                <c:pt idx="20">
                  <c:v>-82.947000000000003</c:v>
                </c:pt>
                <c:pt idx="21">
                  <c:v>-210</c:v>
                </c:pt>
                <c:pt idx="22">
                  <c:v>-75.477000000000004</c:v>
                </c:pt>
                <c:pt idx="23">
                  <c:v>-210</c:v>
                </c:pt>
                <c:pt idx="24">
                  <c:v>-210</c:v>
                </c:pt>
                <c:pt idx="25">
                  <c:v>-210</c:v>
                </c:pt>
                <c:pt idx="26">
                  <c:v>-76.069999999999993</c:v>
                </c:pt>
                <c:pt idx="27">
                  <c:v>-92.283000000000001</c:v>
                </c:pt>
                <c:pt idx="28">
                  <c:v>-74.358999999999995</c:v>
                </c:pt>
                <c:pt idx="29">
                  <c:v>-210</c:v>
                </c:pt>
                <c:pt idx="30">
                  <c:v>-210</c:v>
                </c:pt>
                <c:pt idx="31">
                  <c:v>-210</c:v>
                </c:pt>
                <c:pt idx="32">
                  <c:v>-210</c:v>
                </c:pt>
                <c:pt idx="33">
                  <c:v>-73.728999999999999</c:v>
                </c:pt>
                <c:pt idx="34">
                  <c:v>-75.076999999999998</c:v>
                </c:pt>
                <c:pt idx="35">
                  <c:v>-79.94</c:v>
                </c:pt>
                <c:pt idx="36">
                  <c:v>-210</c:v>
                </c:pt>
                <c:pt idx="37">
                  <c:v>-210</c:v>
                </c:pt>
                <c:pt idx="38">
                  <c:v>-76.881</c:v>
                </c:pt>
                <c:pt idx="39">
                  <c:v>-210</c:v>
                </c:pt>
                <c:pt idx="40">
                  <c:v>-210</c:v>
                </c:pt>
                <c:pt idx="41">
                  <c:v>-80.364999999999995</c:v>
                </c:pt>
                <c:pt idx="42">
                  <c:v>-75.421999999999997</c:v>
                </c:pt>
                <c:pt idx="43">
                  <c:v>-84.507000000000005</c:v>
                </c:pt>
                <c:pt idx="44">
                  <c:v>-76.111999999999995</c:v>
                </c:pt>
                <c:pt idx="45">
                  <c:v>-210</c:v>
                </c:pt>
                <c:pt idx="46">
                  <c:v>-210</c:v>
                </c:pt>
                <c:pt idx="47">
                  <c:v>-210</c:v>
                </c:pt>
                <c:pt idx="48">
                  <c:v>-210</c:v>
                </c:pt>
                <c:pt idx="49">
                  <c:v>-79.167000000000002</c:v>
                </c:pt>
                <c:pt idx="50">
                  <c:v>-210</c:v>
                </c:pt>
                <c:pt idx="51">
                  <c:v>-77.013999999999996</c:v>
                </c:pt>
                <c:pt idx="52">
                  <c:v>-81.903999999999996</c:v>
                </c:pt>
                <c:pt idx="53">
                  <c:v>-78.703000000000003</c:v>
                </c:pt>
                <c:pt idx="54">
                  <c:v>-85.078999999999994</c:v>
                </c:pt>
                <c:pt idx="55">
                  <c:v>-82.567999999999998</c:v>
                </c:pt>
                <c:pt idx="56">
                  <c:v>-210</c:v>
                </c:pt>
                <c:pt idx="57">
                  <c:v>-210</c:v>
                </c:pt>
                <c:pt idx="58">
                  <c:v>-77.259</c:v>
                </c:pt>
                <c:pt idx="59">
                  <c:v>-210</c:v>
                </c:pt>
                <c:pt idx="60">
                  <c:v>-76.906000000000006</c:v>
                </c:pt>
                <c:pt idx="61">
                  <c:v>-75.902000000000001</c:v>
                </c:pt>
                <c:pt idx="62">
                  <c:v>-210</c:v>
                </c:pt>
                <c:pt idx="63">
                  <c:v>-210</c:v>
                </c:pt>
                <c:pt idx="64">
                  <c:v>-210</c:v>
                </c:pt>
                <c:pt idx="65">
                  <c:v>-210</c:v>
                </c:pt>
                <c:pt idx="66">
                  <c:v>-210</c:v>
                </c:pt>
                <c:pt idx="67">
                  <c:v>-78.099000000000004</c:v>
                </c:pt>
                <c:pt idx="68">
                  <c:v>-77.706000000000003</c:v>
                </c:pt>
                <c:pt idx="69">
                  <c:v>-210</c:v>
                </c:pt>
                <c:pt idx="70">
                  <c:v>-83.870999999999995</c:v>
                </c:pt>
                <c:pt idx="71">
                  <c:v>-210</c:v>
                </c:pt>
                <c:pt idx="72">
                  <c:v>-79.947000000000003</c:v>
                </c:pt>
                <c:pt idx="73">
                  <c:v>-77.799000000000007</c:v>
                </c:pt>
                <c:pt idx="74">
                  <c:v>-210</c:v>
                </c:pt>
                <c:pt idx="75">
                  <c:v>-210</c:v>
                </c:pt>
                <c:pt idx="76">
                  <c:v>-210</c:v>
                </c:pt>
                <c:pt idx="77">
                  <c:v>-210</c:v>
                </c:pt>
                <c:pt idx="78">
                  <c:v>-79.197000000000003</c:v>
                </c:pt>
                <c:pt idx="79">
                  <c:v>-77.212000000000003</c:v>
                </c:pt>
                <c:pt idx="80">
                  <c:v>-210</c:v>
                </c:pt>
                <c:pt idx="81">
                  <c:v>-87.5</c:v>
                </c:pt>
                <c:pt idx="82">
                  <c:v>-78.822000000000003</c:v>
                </c:pt>
                <c:pt idx="83">
                  <c:v>-77.494</c:v>
                </c:pt>
                <c:pt idx="84">
                  <c:v>-210</c:v>
                </c:pt>
                <c:pt idx="85">
                  <c:v>-210</c:v>
                </c:pt>
                <c:pt idx="86">
                  <c:v>-85.906999999999996</c:v>
                </c:pt>
                <c:pt idx="87">
                  <c:v>-81.221999999999994</c:v>
                </c:pt>
                <c:pt idx="88">
                  <c:v>-78.305999999999997</c:v>
                </c:pt>
                <c:pt idx="89">
                  <c:v>-81.596000000000004</c:v>
                </c:pt>
                <c:pt idx="90">
                  <c:v>-83.3</c:v>
                </c:pt>
                <c:pt idx="91">
                  <c:v>-79.382999999999996</c:v>
                </c:pt>
                <c:pt idx="92">
                  <c:v>-77.644999999999996</c:v>
                </c:pt>
                <c:pt idx="93">
                  <c:v>-78.091999999999999</c:v>
                </c:pt>
                <c:pt idx="94">
                  <c:v>-210</c:v>
                </c:pt>
                <c:pt idx="95">
                  <c:v>-81.114999999999995</c:v>
                </c:pt>
                <c:pt idx="96">
                  <c:v>-210</c:v>
                </c:pt>
                <c:pt idx="97">
                  <c:v>-79.102999999999994</c:v>
                </c:pt>
                <c:pt idx="98">
                  <c:v>-78.742999999999995</c:v>
                </c:pt>
                <c:pt idx="99">
                  <c:v>-90.256</c:v>
                </c:pt>
                <c:pt idx="100">
                  <c:v>-210</c:v>
                </c:pt>
                <c:pt idx="101">
                  <c:v>-210</c:v>
                </c:pt>
                <c:pt idx="102">
                  <c:v>-78.194999999999993</c:v>
                </c:pt>
                <c:pt idx="103">
                  <c:v>-82.768000000000001</c:v>
                </c:pt>
                <c:pt idx="104">
                  <c:v>-78.906999999999996</c:v>
                </c:pt>
                <c:pt idx="105">
                  <c:v>-81.426000000000002</c:v>
                </c:pt>
                <c:pt idx="106">
                  <c:v>-81.513000000000005</c:v>
                </c:pt>
                <c:pt idx="107">
                  <c:v>-80.037000000000006</c:v>
                </c:pt>
                <c:pt idx="108">
                  <c:v>-81.741</c:v>
                </c:pt>
                <c:pt idx="109">
                  <c:v>-75.593999999999994</c:v>
                </c:pt>
                <c:pt idx="110">
                  <c:v>-76.457999999999998</c:v>
                </c:pt>
                <c:pt idx="111">
                  <c:v>-210</c:v>
                </c:pt>
                <c:pt idx="112">
                  <c:v>-210</c:v>
                </c:pt>
                <c:pt idx="113">
                  <c:v>-81.837999999999994</c:v>
                </c:pt>
                <c:pt idx="114">
                  <c:v>-85.966999999999999</c:v>
                </c:pt>
                <c:pt idx="115">
                  <c:v>-96.519000000000005</c:v>
                </c:pt>
                <c:pt idx="116">
                  <c:v>-82.709000000000003</c:v>
                </c:pt>
                <c:pt idx="117">
                  <c:v>-82.105999999999995</c:v>
                </c:pt>
                <c:pt idx="118">
                  <c:v>-77.825999999999993</c:v>
                </c:pt>
                <c:pt idx="119">
                  <c:v>-81.528999999999996</c:v>
                </c:pt>
                <c:pt idx="120">
                  <c:v>-83.335999999999999</c:v>
                </c:pt>
                <c:pt idx="121">
                  <c:v>-87.400999999999996</c:v>
                </c:pt>
                <c:pt idx="122">
                  <c:v>-76.186000000000007</c:v>
                </c:pt>
                <c:pt idx="123">
                  <c:v>-83.230999999999995</c:v>
                </c:pt>
                <c:pt idx="124">
                  <c:v>-210</c:v>
                </c:pt>
                <c:pt idx="125">
                  <c:v>-210</c:v>
                </c:pt>
                <c:pt idx="126">
                  <c:v>-75.712000000000003</c:v>
                </c:pt>
                <c:pt idx="127">
                  <c:v>-74.914000000000001</c:v>
                </c:pt>
                <c:pt idx="128">
                  <c:v>-210</c:v>
                </c:pt>
                <c:pt idx="129">
                  <c:v>-76.742000000000004</c:v>
                </c:pt>
                <c:pt idx="130">
                  <c:v>-210</c:v>
                </c:pt>
                <c:pt idx="131">
                  <c:v>-210</c:v>
                </c:pt>
                <c:pt idx="132">
                  <c:v>-210</c:v>
                </c:pt>
                <c:pt idx="133">
                  <c:v>-75.796999999999997</c:v>
                </c:pt>
                <c:pt idx="134">
                  <c:v>-74.739999999999995</c:v>
                </c:pt>
                <c:pt idx="135">
                  <c:v>-210</c:v>
                </c:pt>
                <c:pt idx="136">
                  <c:v>-77.271000000000001</c:v>
                </c:pt>
                <c:pt idx="137">
                  <c:v>-81.912999999999997</c:v>
                </c:pt>
                <c:pt idx="138">
                  <c:v>-80.575000000000003</c:v>
                </c:pt>
                <c:pt idx="139">
                  <c:v>-80.194999999999993</c:v>
                </c:pt>
                <c:pt idx="140">
                  <c:v>-75.102999999999994</c:v>
                </c:pt>
                <c:pt idx="141">
                  <c:v>-97.186999999999998</c:v>
                </c:pt>
                <c:pt idx="142">
                  <c:v>-81.096000000000004</c:v>
                </c:pt>
                <c:pt idx="143">
                  <c:v>-75.176000000000002</c:v>
                </c:pt>
                <c:pt idx="144">
                  <c:v>-76.531999999999996</c:v>
                </c:pt>
                <c:pt idx="145">
                  <c:v>-210</c:v>
                </c:pt>
                <c:pt idx="146">
                  <c:v>-74.257000000000005</c:v>
                </c:pt>
                <c:pt idx="147">
                  <c:v>-81.325000000000003</c:v>
                </c:pt>
                <c:pt idx="148">
                  <c:v>-86.120999999999995</c:v>
                </c:pt>
                <c:pt idx="149">
                  <c:v>-77.796000000000006</c:v>
                </c:pt>
                <c:pt idx="150">
                  <c:v>-95.123000000000005</c:v>
                </c:pt>
                <c:pt idx="151">
                  <c:v>-86.179000000000002</c:v>
                </c:pt>
                <c:pt idx="152">
                  <c:v>-210</c:v>
                </c:pt>
                <c:pt idx="153">
                  <c:v>-81.686999999999998</c:v>
                </c:pt>
                <c:pt idx="154">
                  <c:v>-79.266000000000005</c:v>
                </c:pt>
                <c:pt idx="155">
                  <c:v>-82.132000000000005</c:v>
                </c:pt>
                <c:pt idx="156">
                  <c:v>-77.649000000000001</c:v>
                </c:pt>
                <c:pt idx="157">
                  <c:v>-210</c:v>
                </c:pt>
                <c:pt idx="158">
                  <c:v>-85.171999999999997</c:v>
                </c:pt>
                <c:pt idx="159">
                  <c:v>-84.926000000000002</c:v>
                </c:pt>
                <c:pt idx="160">
                  <c:v>-79.293000000000006</c:v>
                </c:pt>
                <c:pt idx="161">
                  <c:v>-74.436999999999998</c:v>
                </c:pt>
                <c:pt idx="162">
                  <c:v>-75.704999999999998</c:v>
                </c:pt>
                <c:pt idx="163">
                  <c:v>-74.796000000000006</c:v>
                </c:pt>
                <c:pt idx="164">
                  <c:v>-74.921999999999997</c:v>
                </c:pt>
                <c:pt idx="165">
                  <c:v>-77.09</c:v>
                </c:pt>
                <c:pt idx="166">
                  <c:v>-79.596999999999994</c:v>
                </c:pt>
                <c:pt idx="167">
                  <c:v>-76.741</c:v>
                </c:pt>
                <c:pt idx="168">
                  <c:v>-77.861000000000004</c:v>
                </c:pt>
                <c:pt idx="169">
                  <c:v>-210</c:v>
                </c:pt>
                <c:pt idx="170">
                  <c:v>-78.441000000000003</c:v>
                </c:pt>
                <c:pt idx="171">
                  <c:v>-78.555000000000007</c:v>
                </c:pt>
                <c:pt idx="172">
                  <c:v>-81.361999999999995</c:v>
                </c:pt>
                <c:pt idx="173">
                  <c:v>-81.272999999999996</c:v>
                </c:pt>
                <c:pt idx="174">
                  <c:v>-80.301000000000002</c:v>
                </c:pt>
                <c:pt idx="175">
                  <c:v>-84.697999999999993</c:v>
                </c:pt>
                <c:pt idx="176">
                  <c:v>-210</c:v>
                </c:pt>
                <c:pt idx="177">
                  <c:v>-79.293999999999997</c:v>
                </c:pt>
                <c:pt idx="178">
                  <c:v>-74.647999999999996</c:v>
                </c:pt>
                <c:pt idx="179">
                  <c:v>-81.671999999999997</c:v>
                </c:pt>
                <c:pt idx="180">
                  <c:v>-77.433999999999997</c:v>
                </c:pt>
                <c:pt idx="181">
                  <c:v>-77.105000000000004</c:v>
                </c:pt>
                <c:pt idx="182">
                  <c:v>-76.966999999999999</c:v>
                </c:pt>
                <c:pt idx="183">
                  <c:v>-75.575000000000003</c:v>
                </c:pt>
                <c:pt idx="184">
                  <c:v>-80.471000000000004</c:v>
                </c:pt>
                <c:pt idx="185">
                  <c:v>-77.284000000000006</c:v>
                </c:pt>
                <c:pt idx="186">
                  <c:v>-77.177999999999997</c:v>
                </c:pt>
                <c:pt idx="187">
                  <c:v>-77.218999999999994</c:v>
                </c:pt>
                <c:pt idx="188">
                  <c:v>-75.64</c:v>
                </c:pt>
                <c:pt idx="189">
                  <c:v>-210</c:v>
                </c:pt>
                <c:pt idx="190">
                  <c:v>-77.515000000000001</c:v>
                </c:pt>
                <c:pt idx="191">
                  <c:v>-78.608999999999995</c:v>
                </c:pt>
                <c:pt idx="192">
                  <c:v>-76.748999999999995</c:v>
                </c:pt>
                <c:pt idx="193">
                  <c:v>-75.09</c:v>
                </c:pt>
                <c:pt idx="194">
                  <c:v>-74.891000000000005</c:v>
                </c:pt>
                <c:pt idx="195">
                  <c:v>-76.863</c:v>
                </c:pt>
                <c:pt idx="196">
                  <c:v>-77.75</c:v>
                </c:pt>
                <c:pt idx="197">
                  <c:v>-76.725999999999999</c:v>
                </c:pt>
                <c:pt idx="198">
                  <c:v>-80.391000000000005</c:v>
                </c:pt>
                <c:pt idx="199">
                  <c:v>-77.186999999999998</c:v>
                </c:pt>
                <c:pt idx="200">
                  <c:v>-76.427999999999997</c:v>
                </c:pt>
                <c:pt idx="201">
                  <c:v>-74.936000000000007</c:v>
                </c:pt>
                <c:pt idx="202">
                  <c:v>-76.983000000000004</c:v>
                </c:pt>
                <c:pt idx="203">
                  <c:v>-74.769000000000005</c:v>
                </c:pt>
                <c:pt idx="204">
                  <c:v>-75.760000000000005</c:v>
                </c:pt>
                <c:pt idx="205">
                  <c:v>-76.159000000000006</c:v>
                </c:pt>
                <c:pt idx="206">
                  <c:v>-75.623999999999995</c:v>
                </c:pt>
                <c:pt idx="207">
                  <c:v>-77.753</c:v>
                </c:pt>
                <c:pt idx="208">
                  <c:v>-76.528999999999996</c:v>
                </c:pt>
                <c:pt idx="209">
                  <c:v>-73.405000000000001</c:v>
                </c:pt>
                <c:pt idx="210">
                  <c:v>-74.168000000000006</c:v>
                </c:pt>
                <c:pt idx="211">
                  <c:v>-76.241</c:v>
                </c:pt>
                <c:pt idx="212">
                  <c:v>-76.927000000000007</c:v>
                </c:pt>
                <c:pt idx="213">
                  <c:v>-76.753</c:v>
                </c:pt>
                <c:pt idx="214">
                  <c:v>-88.423000000000002</c:v>
                </c:pt>
                <c:pt idx="215">
                  <c:v>-75.703999999999994</c:v>
                </c:pt>
                <c:pt idx="216">
                  <c:v>-78.126999999999995</c:v>
                </c:pt>
                <c:pt idx="217">
                  <c:v>-74.287000000000006</c:v>
                </c:pt>
                <c:pt idx="218">
                  <c:v>-77.507000000000005</c:v>
                </c:pt>
                <c:pt idx="219">
                  <c:v>-77.064999999999998</c:v>
                </c:pt>
                <c:pt idx="220">
                  <c:v>-210</c:v>
                </c:pt>
                <c:pt idx="221">
                  <c:v>-74.632999999999996</c:v>
                </c:pt>
                <c:pt idx="222">
                  <c:v>-75.146000000000001</c:v>
                </c:pt>
                <c:pt idx="223">
                  <c:v>-76.325999999999993</c:v>
                </c:pt>
                <c:pt idx="224">
                  <c:v>-74.162000000000006</c:v>
                </c:pt>
                <c:pt idx="225">
                  <c:v>-79.299000000000007</c:v>
                </c:pt>
                <c:pt idx="226">
                  <c:v>-76.438000000000002</c:v>
                </c:pt>
                <c:pt idx="227">
                  <c:v>-74.165000000000006</c:v>
                </c:pt>
                <c:pt idx="228">
                  <c:v>-78.903000000000006</c:v>
                </c:pt>
                <c:pt idx="229">
                  <c:v>-74.632000000000005</c:v>
                </c:pt>
                <c:pt idx="230">
                  <c:v>-76.352999999999994</c:v>
                </c:pt>
                <c:pt idx="231">
                  <c:v>-75.058000000000007</c:v>
                </c:pt>
                <c:pt idx="232">
                  <c:v>-77.460999999999999</c:v>
                </c:pt>
                <c:pt idx="233">
                  <c:v>-81.457999999999998</c:v>
                </c:pt>
                <c:pt idx="234">
                  <c:v>-76.412999999999997</c:v>
                </c:pt>
                <c:pt idx="235">
                  <c:v>-210</c:v>
                </c:pt>
                <c:pt idx="236">
                  <c:v>-74.376999999999995</c:v>
                </c:pt>
                <c:pt idx="237">
                  <c:v>-77.801000000000002</c:v>
                </c:pt>
                <c:pt idx="238">
                  <c:v>-74.536000000000001</c:v>
                </c:pt>
                <c:pt idx="239">
                  <c:v>-79.478999999999999</c:v>
                </c:pt>
                <c:pt idx="240">
                  <c:v>-79.665000000000006</c:v>
                </c:pt>
                <c:pt idx="241">
                  <c:v>-82.966999999999999</c:v>
                </c:pt>
                <c:pt idx="242">
                  <c:v>-77.966999999999999</c:v>
                </c:pt>
                <c:pt idx="243">
                  <c:v>-76.731999999999999</c:v>
                </c:pt>
                <c:pt idx="244">
                  <c:v>-210</c:v>
                </c:pt>
                <c:pt idx="245">
                  <c:v>-76.641999999999996</c:v>
                </c:pt>
                <c:pt idx="246">
                  <c:v>-75.203000000000003</c:v>
                </c:pt>
                <c:pt idx="247">
                  <c:v>-75.042000000000002</c:v>
                </c:pt>
                <c:pt idx="248">
                  <c:v>-78.518000000000001</c:v>
                </c:pt>
                <c:pt idx="249">
                  <c:v>-75.81</c:v>
                </c:pt>
                <c:pt idx="250">
                  <c:v>-75.183999999999997</c:v>
                </c:pt>
                <c:pt idx="251">
                  <c:v>-77.197000000000003</c:v>
                </c:pt>
                <c:pt idx="252">
                  <c:v>-210</c:v>
                </c:pt>
                <c:pt idx="253">
                  <c:v>-80.391999999999996</c:v>
                </c:pt>
                <c:pt idx="254">
                  <c:v>-75.875</c:v>
                </c:pt>
                <c:pt idx="255">
                  <c:v>-74.626999999999995</c:v>
                </c:pt>
                <c:pt idx="256">
                  <c:v>-74.204999999999998</c:v>
                </c:pt>
                <c:pt idx="257">
                  <c:v>-73.295000000000002</c:v>
                </c:pt>
                <c:pt idx="258">
                  <c:v>-78.384</c:v>
                </c:pt>
                <c:pt idx="259">
                  <c:v>-78.786000000000001</c:v>
                </c:pt>
                <c:pt idx="260">
                  <c:v>-82.322999999999993</c:v>
                </c:pt>
                <c:pt idx="261">
                  <c:v>-77.123000000000005</c:v>
                </c:pt>
                <c:pt idx="262">
                  <c:v>-74.885000000000005</c:v>
                </c:pt>
                <c:pt idx="263">
                  <c:v>-76.200999999999993</c:v>
                </c:pt>
                <c:pt idx="264">
                  <c:v>-75.677999999999997</c:v>
                </c:pt>
                <c:pt idx="265">
                  <c:v>-75.861000000000004</c:v>
                </c:pt>
                <c:pt idx="266">
                  <c:v>-75.066000000000003</c:v>
                </c:pt>
                <c:pt idx="267">
                  <c:v>-74.504999999999995</c:v>
                </c:pt>
                <c:pt idx="268">
                  <c:v>-77.272999999999996</c:v>
                </c:pt>
                <c:pt idx="269">
                  <c:v>-76.174000000000007</c:v>
                </c:pt>
                <c:pt idx="270">
                  <c:v>-77.442999999999998</c:v>
                </c:pt>
                <c:pt idx="271">
                  <c:v>-75.242999999999995</c:v>
                </c:pt>
                <c:pt idx="272">
                  <c:v>-73.174999999999997</c:v>
                </c:pt>
                <c:pt idx="273">
                  <c:v>-73.870999999999995</c:v>
                </c:pt>
                <c:pt idx="274">
                  <c:v>-73.094999999999999</c:v>
                </c:pt>
                <c:pt idx="275">
                  <c:v>-74.658000000000001</c:v>
                </c:pt>
                <c:pt idx="276">
                  <c:v>-74.340999999999994</c:v>
                </c:pt>
                <c:pt idx="277">
                  <c:v>-74.254000000000005</c:v>
                </c:pt>
                <c:pt idx="278">
                  <c:v>-71.427999999999997</c:v>
                </c:pt>
                <c:pt idx="279">
                  <c:v>-72.614999999999995</c:v>
                </c:pt>
                <c:pt idx="280">
                  <c:v>-70.661000000000001</c:v>
                </c:pt>
                <c:pt idx="281">
                  <c:v>-69.899000000000001</c:v>
                </c:pt>
                <c:pt idx="282">
                  <c:v>-54.436999999999998</c:v>
                </c:pt>
                <c:pt idx="283">
                  <c:v>-48.134</c:v>
                </c:pt>
                <c:pt idx="284">
                  <c:v>-45.764000000000003</c:v>
                </c:pt>
                <c:pt idx="285">
                  <c:v>-44.371000000000002</c:v>
                </c:pt>
                <c:pt idx="286">
                  <c:v>-43.136000000000003</c:v>
                </c:pt>
                <c:pt idx="287">
                  <c:v>-41.616</c:v>
                </c:pt>
                <c:pt idx="288">
                  <c:v>-40.148000000000003</c:v>
                </c:pt>
                <c:pt idx="289">
                  <c:v>-37.908999999999999</c:v>
                </c:pt>
                <c:pt idx="290">
                  <c:v>-34.682000000000002</c:v>
                </c:pt>
                <c:pt idx="291">
                  <c:v>-28.373999999999999</c:v>
                </c:pt>
                <c:pt idx="292">
                  <c:v>-11.759</c:v>
                </c:pt>
                <c:pt idx="293">
                  <c:v>-9.1910000000000007</c:v>
                </c:pt>
                <c:pt idx="294">
                  <c:v>-9.1180000000000003</c:v>
                </c:pt>
                <c:pt idx="295">
                  <c:v>-9.1180000000000003</c:v>
                </c:pt>
                <c:pt idx="296">
                  <c:v>-9.1359999999999992</c:v>
                </c:pt>
                <c:pt idx="297">
                  <c:v>-9.1419999999999995</c:v>
                </c:pt>
                <c:pt idx="298">
                  <c:v>-9.6159999999999997</c:v>
                </c:pt>
                <c:pt idx="299">
                  <c:v>-17.141999999999999</c:v>
                </c:pt>
                <c:pt idx="300">
                  <c:v>-36.125999999999998</c:v>
                </c:pt>
                <c:pt idx="301">
                  <c:v>-42.289000000000001</c:v>
                </c:pt>
                <c:pt idx="302">
                  <c:v>-45.393000000000001</c:v>
                </c:pt>
                <c:pt idx="303">
                  <c:v>-47.813000000000002</c:v>
                </c:pt>
                <c:pt idx="304">
                  <c:v>-49.460999999999999</c:v>
                </c:pt>
                <c:pt idx="305">
                  <c:v>-51.622</c:v>
                </c:pt>
                <c:pt idx="306">
                  <c:v>-54.92</c:v>
                </c:pt>
                <c:pt idx="307">
                  <c:v>-57.454999999999998</c:v>
                </c:pt>
                <c:pt idx="308">
                  <c:v>-61.683</c:v>
                </c:pt>
                <c:pt idx="309">
                  <c:v>-70.691000000000003</c:v>
                </c:pt>
                <c:pt idx="310">
                  <c:v>-72.933999999999997</c:v>
                </c:pt>
                <c:pt idx="311">
                  <c:v>-72.510999999999996</c:v>
                </c:pt>
                <c:pt idx="312">
                  <c:v>-72.134</c:v>
                </c:pt>
                <c:pt idx="313">
                  <c:v>-73.373999999999995</c:v>
                </c:pt>
                <c:pt idx="314">
                  <c:v>-75.257000000000005</c:v>
                </c:pt>
                <c:pt idx="315">
                  <c:v>-73.108999999999995</c:v>
                </c:pt>
                <c:pt idx="316">
                  <c:v>-74.072999999999993</c:v>
                </c:pt>
                <c:pt idx="317">
                  <c:v>-76.492999999999995</c:v>
                </c:pt>
                <c:pt idx="318">
                  <c:v>-74.274000000000001</c:v>
                </c:pt>
                <c:pt idx="319">
                  <c:v>-78.411000000000001</c:v>
                </c:pt>
                <c:pt idx="320">
                  <c:v>-73.802999999999997</c:v>
                </c:pt>
                <c:pt idx="321">
                  <c:v>-76.358999999999995</c:v>
                </c:pt>
                <c:pt idx="322">
                  <c:v>-79.055000000000007</c:v>
                </c:pt>
                <c:pt idx="323">
                  <c:v>-72.986000000000004</c:v>
                </c:pt>
                <c:pt idx="324">
                  <c:v>-73.813000000000002</c:v>
                </c:pt>
                <c:pt idx="325">
                  <c:v>-77.852999999999994</c:v>
                </c:pt>
                <c:pt idx="326">
                  <c:v>-74.981999999999999</c:v>
                </c:pt>
                <c:pt idx="327">
                  <c:v>-75.748999999999995</c:v>
                </c:pt>
                <c:pt idx="328">
                  <c:v>-73.744</c:v>
                </c:pt>
                <c:pt idx="329">
                  <c:v>-75.212000000000003</c:v>
                </c:pt>
                <c:pt idx="330">
                  <c:v>-79.843999999999994</c:v>
                </c:pt>
                <c:pt idx="331">
                  <c:v>-87.93</c:v>
                </c:pt>
                <c:pt idx="332">
                  <c:v>-79.043000000000006</c:v>
                </c:pt>
                <c:pt idx="333">
                  <c:v>-75.349000000000004</c:v>
                </c:pt>
                <c:pt idx="334">
                  <c:v>-75.278999999999996</c:v>
                </c:pt>
                <c:pt idx="335">
                  <c:v>-73.841999999999999</c:v>
                </c:pt>
                <c:pt idx="336">
                  <c:v>-73.935000000000002</c:v>
                </c:pt>
                <c:pt idx="337">
                  <c:v>-76.831000000000003</c:v>
                </c:pt>
                <c:pt idx="338">
                  <c:v>-210</c:v>
                </c:pt>
                <c:pt idx="339">
                  <c:v>-73.766000000000005</c:v>
                </c:pt>
                <c:pt idx="340">
                  <c:v>-73.081999999999994</c:v>
                </c:pt>
                <c:pt idx="341">
                  <c:v>-77.442999999999998</c:v>
                </c:pt>
                <c:pt idx="342">
                  <c:v>-74.41</c:v>
                </c:pt>
                <c:pt idx="343">
                  <c:v>-74.426000000000002</c:v>
                </c:pt>
                <c:pt idx="344">
                  <c:v>-77.143000000000001</c:v>
                </c:pt>
                <c:pt idx="345">
                  <c:v>-77.141000000000005</c:v>
                </c:pt>
                <c:pt idx="346">
                  <c:v>-76.355999999999995</c:v>
                </c:pt>
                <c:pt idx="347">
                  <c:v>-76.001000000000005</c:v>
                </c:pt>
                <c:pt idx="348">
                  <c:v>-73.936999999999998</c:v>
                </c:pt>
                <c:pt idx="349">
                  <c:v>-75.201999999999998</c:v>
                </c:pt>
                <c:pt idx="350">
                  <c:v>-75.016000000000005</c:v>
                </c:pt>
                <c:pt idx="351">
                  <c:v>-75.405000000000001</c:v>
                </c:pt>
                <c:pt idx="352">
                  <c:v>-76.584999999999994</c:v>
                </c:pt>
                <c:pt idx="353">
                  <c:v>-77.88</c:v>
                </c:pt>
                <c:pt idx="354">
                  <c:v>-75.100999999999999</c:v>
                </c:pt>
                <c:pt idx="355">
                  <c:v>-75.75</c:v>
                </c:pt>
                <c:pt idx="356">
                  <c:v>-79.052000000000007</c:v>
                </c:pt>
                <c:pt idx="357">
                  <c:v>-82.088999999999999</c:v>
                </c:pt>
                <c:pt idx="358">
                  <c:v>-75.155000000000001</c:v>
                </c:pt>
                <c:pt idx="359">
                  <c:v>-76.266999999999996</c:v>
                </c:pt>
                <c:pt idx="360">
                  <c:v>-76.662999999999997</c:v>
                </c:pt>
                <c:pt idx="361">
                  <c:v>-75.423000000000002</c:v>
                </c:pt>
                <c:pt idx="362">
                  <c:v>-85.186999999999998</c:v>
                </c:pt>
                <c:pt idx="363">
                  <c:v>-78.947999999999993</c:v>
                </c:pt>
                <c:pt idx="364">
                  <c:v>-94.465000000000003</c:v>
                </c:pt>
                <c:pt idx="365">
                  <c:v>-78.129000000000005</c:v>
                </c:pt>
                <c:pt idx="366">
                  <c:v>-75.123000000000005</c:v>
                </c:pt>
                <c:pt idx="367">
                  <c:v>-73.355999999999995</c:v>
                </c:pt>
                <c:pt idx="368">
                  <c:v>-80.409000000000006</c:v>
                </c:pt>
                <c:pt idx="369">
                  <c:v>-78.207999999999998</c:v>
                </c:pt>
                <c:pt idx="370">
                  <c:v>-79.822999999999993</c:v>
                </c:pt>
                <c:pt idx="371">
                  <c:v>-79.61</c:v>
                </c:pt>
                <c:pt idx="372">
                  <c:v>-83.361000000000004</c:v>
                </c:pt>
                <c:pt idx="373">
                  <c:v>-73.543999999999997</c:v>
                </c:pt>
                <c:pt idx="374">
                  <c:v>-79.372</c:v>
                </c:pt>
                <c:pt idx="375">
                  <c:v>-73.935000000000002</c:v>
                </c:pt>
                <c:pt idx="376">
                  <c:v>-74.210999999999999</c:v>
                </c:pt>
                <c:pt idx="377">
                  <c:v>-77.366</c:v>
                </c:pt>
                <c:pt idx="378">
                  <c:v>-73.768000000000001</c:v>
                </c:pt>
                <c:pt idx="379">
                  <c:v>-88.491</c:v>
                </c:pt>
                <c:pt idx="380">
                  <c:v>-75.608000000000004</c:v>
                </c:pt>
                <c:pt idx="381">
                  <c:v>-80.686999999999998</c:v>
                </c:pt>
                <c:pt idx="382">
                  <c:v>-75.084000000000003</c:v>
                </c:pt>
                <c:pt idx="383">
                  <c:v>-83.25</c:v>
                </c:pt>
                <c:pt idx="384">
                  <c:v>-76.352000000000004</c:v>
                </c:pt>
                <c:pt idx="385">
                  <c:v>-78.384</c:v>
                </c:pt>
                <c:pt idx="386">
                  <c:v>-74.167000000000002</c:v>
                </c:pt>
                <c:pt idx="387">
                  <c:v>-77.322999999999993</c:v>
                </c:pt>
                <c:pt idx="388">
                  <c:v>-210</c:v>
                </c:pt>
                <c:pt idx="389">
                  <c:v>-75.108999999999995</c:v>
                </c:pt>
                <c:pt idx="390">
                  <c:v>-72.453999999999994</c:v>
                </c:pt>
                <c:pt idx="391">
                  <c:v>-79.700999999999993</c:v>
                </c:pt>
                <c:pt idx="392">
                  <c:v>-81.001000000000005</c:v>
                </c:pt>
                <c:pt idx="393">
                  <c:v>-81.450999999999993</c:v>
                </c:pt>
                <c:pt idx="394">
                  <c:v>-75.376000000000005</c:v>
                </c:pt>
                <c:pt idx="395">
                  <c:v>-87.527000000000001</c:v>
                </c:pt>
                <c:pt idx="396">
                  <c:v>-74.450999999999993</c:v>
                </c:pt>
                <c:pt idx="397">
                  <c:v>-77.007000000000005</c:v>
                </c:pt>
                <c:pt idx="398">
                  <c:v>-82.411000000000001</c:v>
                </c:pt>
                <c:pt idx="399">
                  <c:v>-210</c:v>
                </c:pt>
                <c:pt idx="400">
                  <c:v>-77.736999999999995</c:v>
                </c:pt>
                <c:pt idx="401">
                  <c:v>-78.358999999999995</c:v>
                </c:pt>
                <c:pt idx="402">
                  <c:v>-74.275999999999996</c:v>
                </c:pt>
                <c:pt idx="403">
                  <c:v>-74.090999999999994</c:v>
                </c:pt>
                <c:pt idx="404">
                  <c:v>-74.441999999999993</c:v>
                </c:pt>
                <c:pt idx="405">
                  <c:v>-76.462999999999994</c:v>
                </c:pt>
                <c:pt idx="406">
                  <c:v>-77.182000000000002</c:v>
                </c:pt>
                <c:pt idx="407">
                  <c:v>-86.179000000000002</c:v>
                </c:pt>
                <c:pt idx="408">
                  <c:v>-82.16</c:v>
                </c:pt>
                <c:pt idx="409">
                  <c:v>-79.332999999999998</c:v>
                </c:pt>
                <c:pt idx="410">
                  <c:v>-90.668000000000006</c:v>
                </c:pt>
                <c:pt idx="411">
                  <c:v>-84.337999999999994</c:v>
                </c:pt>
                <c:pt idx="412">
                  <c:v>-78.076999999999998</c:v>
                </c:pt>
                <c:pt idx="413">
                  <c:v>-86.27</c:v>
                </c:pt>
                <c:pt idx="414">
                  <c:v>-77.051000000000002</c:v>
                </c:pt>
                <c:pt idx="415">
                  <c:v>-73.543000000000006</c:v>
                </c:pt>
                <c:pt idx="416">
                  <c:v>-80.186000000000007</c:v>
                </c:pt>
                <c:pt idx="417">
                  <c:v>-79.3</c:v>
                </c:pt>
                <c:pt idx="418">
                  <c:v>-76.524000000000001</c:v>
                </c:pt>
                <c:pt idx="419">
                  <c:v>-210</c:v>
                </c:pt>
                <c:pt idx="420">
                  <c:v>-77.278999999999996</c:v>
                </c:pt>
                <c:pt idx="421">
                  <c:v>-78.429000000000002</c:v>
                </c:pt>
                <c:pt idx="422">
                  <c:v>-80.305999999999997</c:v>
                </c:pt>
                <c:pt idx="423">
                  <c:v>-76.995999999999995</c:v>
                </c:pt>
                <c:pt idx="424">
                  <c:v>-77.039000000000001</c:v>
                </c:pt>
                <c:pt idx="425">
                  <c:v>-80.691000000000003</c:v>
                </c:pt>
                <c:pt idx="426">
                  <c:v>-81.174000000000007</c:v>
                </c:pt>
                <c:pt idx="427">
                  <c:v>-78.646000000000001</c:v>
                </c:pt>
                <c:pt idx="428">
                  <c:v>-77.768000000000001</c:v>
                </c:pt>
                <c:pt idx="429">
                  <c:v>-76.873000000000005</c:v>
                </c:pt>
                <c:pt idx="430">
                  <c:v>-76.965999999999994</c:v>
                </c:pt>
                <c:pt idx="431">
                  <c:v>-76.986000000000004</c:v>
                </c:pt>
                <c:pt idx="432">
                  <c:v>-75.003</c:v>
                </c:pt>
                <c:pt idx="433">
                  <c:v>-74.59</c:v>
                </c:pt>
                <c:pt idx="434">
                  <c:v>-210</c:v>
                </c:pt>
                <c:pt idx="435">
                  <c:v>-76.510000000000005</c:v>
                </c:pt>
                <c:pt idx="436">
                  <c:v>-77.087000000000003</c:v>
                </c:pt>
                <c:pt idx="437">
                  <c:v>-80.256</c:v>
                </c:pt>
                <c:pt idx="438">
                  <c:v>-78.543999999999997</c:v>
                </c:pt>
                <c:pt idx="439">
                  <c:v>-74.664000000000001</c:v>
                </c:pt>
                <c:pt idx="440">
                  <c:v>-75.400000000000006</c:v>
                </c:pt>
                <c:pt idx="441">
                  <c:v>-81.466999999999999</c:v>
                </c:pt>
                <c:pt idx="442">
                  <c:v>-78.712999999999994</c:v>
                </c:pt>
                <c:pt idx="443">
                  <c:v>-78.207999999999998</c:v>
                </c:pt>
                <c:pt idx="444">
                  <c:v>-74.78</c:v>
                </c:pt>
                <c:pt idx="445">
                  <c:v>-210</c:v>
                </c:pt>
                <c:pt idx="446">
                  <c:v>-77.418000000000006</c:v>
                </c:pt>
                <c:pt idx="447">
                  <c:v>-77.686999999999998</c:v>
                </c:pt>
                <c:pt idx="448">
                  <c:v>-75.838999999999999</c:v>
                </c:pt>
                <c:pt idx="449">
                  <c:v>-74.787999999999997</c:v>
                </c:pt>
                <c:pt idx="450">
                  <c:v>-79.756</c:v>
                </c:pt>
                <c:pt idx="451">
                  <c:v>-75.748000000000005</c:v>
                </c:pt>
                <c:pt idx="452">
                  <c:v>-75.994</c:v>
                </c:pt>
                <c:pt idx="453">
                  <c:v>-75.570999999999998</c:v>
                </c:pt>
                <c:pt idx="454">
                  <c:v>-78.798000000000002</c:v>
                </c:pt>
                <c:pt idx="455">
                  <c:v>-87.238</c:v>
                </c:pt>
                <c:pt idx="456">
                  <c:v>-76.215999999999994</c:v>
                </c:pt>
                <c:pt idx="457">
                  <c:v>-79.695999999999998</c:v>
                </c:pt>
                <c:pt idx="458">
                  <c:v>-88.63</c:v>
                </c:pt>
                <c:pt idx="459">
                  <c:v>-75.227000000000004</c:v>
                </c:pt>
                <c:pt idx="460">
                  <c:v>-79.051000000000002</c:v>
                </c:pt>
                <c:pt idx="461">
                  <c:v>-77.867999999999995</c:v>
                </c:pt>
                <c:pt idx="462">
                  <c:v>-74.253</c:v>
                </c:pt>
                <c:pt idx="463">
                  <c:v>-77.256</c:v>
                </c:pt>
                <c:pt idx="464">
                  <c:v>-210</c:v>
                </c:pt>
                <c:pt idx="465">
                  <c:v>-77.593999999999994</c:v>
                </c:pt>
                <c:pt idx="466">
                  <c:v>-82.778999999999996</c:v>
                </c:pt>
                <c:pt idx="467">
                  <c:v>-210</c:v>
                </c:pt>
                <c:pt idx="468">
                  <c:v>-79.569999999999993</c:v>
                </c:pt>
                <c:pt idx="469">
                  <c:v>-74.412000000000006</c:v>
                </c:pt>
                <c:pt idx="470">
                  <c:v>-75.137</c:v>
                </c:pt>
                <c:pt idx="471">
                  <c:v>-80.39</c:v>
                </c:pt>
                <c:pt idx="472">
                  <c:v>-77.807000000000002</c:v>
                </c:pt>
                <c:pt idx="473">
                  <c:v>-77.335999999999999</c:v>
                </c:pt>
                <c:pt idx="474">
                  <c:v>-74.558999999999997</c:v>
                </c:pt>
                <c:pt idx="475">
                  <c:v>-77.629000000000005</c:v>
                </c:pt>
                <c:pt idx="476">
                  <c:v>-210</c:v>
                </c:pt>
                <c:pt idx="477">
                  <c:v>-210</c:v>
                </c:pt>
                <c:pt idx="478">
                  <c:v>-78.11</c:v>
                </c:pt>
                <c:pt idx="479">
                  <c:v>-75.200999999999993</c:v>
                </c:pt>
                <c:pt idx="480">
                  <c:v>-75.453000000000003</c:v>
                </c:pt>
                <c:pt idx="481">
                  <c:v>-78.620999999999995</c:v>
                </c:pt>
                <c:pt idx="482">
                  <c:v>-80.48</c:v>
                </c:pt>
                <c:pt idx="483">
                  <c:v>-75.790000000000006</c:v>
                </c:pt>
                <c:pt idx="484">
                  <c:v>-79.350999999999999</c:v>
                </c:pt>
                <c:pt idx="485">
                  <c:v>-75.78</c:v>
                </c:pt>
                <c:pt idx="486">
                  <c:v>-75.77</c:v>
                </c:pt>
                <c:pt idx="487">
                  <c:v>-210</c:v>
                </c:pt>
                <c:pt idx="488">
                  <c:v>-76.16</c:v>
                </c:pt>
                <c:pt idx="489">
                  <c:v>-210</c:v>
                </c:pt>
                <c:pt idx="490">
                  <c:v>-210</c:v>
                </c:pt>
                <c:pt idx="491">
                  <c:v>-75.147999999999996</c:v>
                </c:pt>
                <c:pt idx="492">
                  <c:v>-77.313000000000002</c:v>
                </c:pt>
                <c:pt idx="493">
                  <c:v>-76.513999999999996</c:v>
                </c:pt>
                <c:pt idx="494">
                  <c:v>-73.313999999999993</c:v>
                </c:pt>
                <c:pt idx="495">
                  <c:v>-75.629000000000005</c:v>
                </c:pt>
                <c:pt idx="496">
                  <c:v>-78.236000000000004</c:v>
                </c:pt>
                <c:pt idx="497">
                  <c:v>-79.414000000000001</c:v>
                </c:pt>
                <c:pt idx="498">
                  <c:v>-77.625</c:v>
                </c:pt>
                <c:pt idx="499">
                  <c:v>-82.076999999999998</c:v>
                </c:pt>
                <c:pt idx="500">
                  <c:v>-81.573999999999998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A57-4288-A4B4-277C95C636F0}"/>
            </c:ext>
          </c:extLst>
        </c:ser>
        <c:ser>
          <c:idx val="5"/>
          <c:order val="7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Sheet1!$U$36:$U$536</c:f>
              <c:numCache>
                <c:formatCode>General</c:formatCode>
                <c:ptCount val="501"/>
                <c:pt idx="0">
                  <c:v>1910</c:v>
                </c:pt>
                <c:pt idx="1">
                  <c:v>1910.3</c:v>
                </c:pt>
                <c:pt idx="2">
                  <c:v>1910.6</c:v>
                </c:pt>
                <c:pt idx="3">
                  <c:v>1910.9</c:v>
                </c:pt>
                <c:pt idx="4">
                  <c:v>1911.2</c:v>
                </c:pt>
                <c:pt idx="5">
                  <c:v>1911.5</c:v>
                </c:pt>
                <c:pt idx="6">
                  <c:v>1911.8</c:v>
                </c:pt>
                <c:pt idx="7">
                  <c:v>1912.1</c:v>
                </c:pt>
                <c:pt idx="8">
                  <c:v>1912.4</c:v>
                </c:pt>
                <c:pt idx="9">
                  <c:v>1912.7</c:v>
                </c:pt>
                <c:pt idx="10">
                  <c:v>1913</c:v>
                </c:pt>
                <c:pt idx="11">
                  <c:v>1913.3</c:v>
                </c:pt>
                <c:pt idx="12">
                  <c:v>1913.6</c:v>
                </c:pt>
                <c:pt idx="13">
                  <c:v>1913.9</c:v>
                </c:pt>
                <c:pt idx="14">
                  <c:v>1914.2</c:v>
                </c:pt>
                <c:pt idx="15">
                  <c:v>1914.5</c:v>
                </c:pt>
                <c:pt idx="16">
                  <c:v>1914.8</c:v>
                </c:pt>
                <c:pt idx="17">
                  <c:v>1915.1</c:v>
                </c:pt>
                <c:pt idx="18">
                  <c:v>1915.4</c:v>
                </c:pt>
                <c:pt idx="19">
                  <c:v>1915.7</c:v>
                </c:pt>
                <c:pt idx="20">
                  <c:v>1916</c:v>
                </c:pt>
                <c:pt idx="21">
                  <c:v>1916.3</c:v>
                </c:pt>
                <c:pt idx="22">
                  <c:v>1916.6</c:v>
                </c:pt>
                <c:pt idx="23">
                  <c:v>1916.9</c:v>
                </c:pt>
                <c:pt idx="24">
                  <c:v>1917.2</c:v>
                </c:pt>
                <c:pt idx="25">
                  <c:v>1917.5</c:v>
                </c:pt>
                <c:pt idx="26">
                  <c:v>1917.8</c:v>
                </c:pt>
                <c:pt idx="27">
                  <c:v>1918.1</c:v>
                </c:pt>
                <c:pt idx="28">
                  <c:v>1918.4</c:v>
                </c:pt>
                <c:pt idx="29">
                  <c:v>1918.7</c:v>
                </c:pt>
                <c:pt idx="30">
                  <c:v>1919</c:v>
                </c:pt>
                <c:pt idx="31">
                  <c:v>1919.3</c:v>
                </c:pt>
                <c:pt idx="32">
                  <c:v>1919.6</c:v>
                </c:pt>
                <c:pt idx="33">
                  <c:v>1919.9</c:v>
                </c:pt>
                <c:pt idx="34">
                  <c:v>1920.2</c:v>
                </c:pt>
                <c:pt idx="35">
                  <c:v>1920.5</c:v>
                </c:pt>
                <c:pt idx="36">
                  <c:v>1920.8</c:v>
                </c:pt>
                <c:pt idx="37">
                  <c:v>1921.1</c:v>
                </c:pt>
                <c:pt idx="38">
                  <c:v>1921.4</c:v>
                </c:pt>
                <c:pt idx="39">
                  <c:v>1921.7</c:v>
                </c:pt>
                <c:pt idx="40">
                  <c:v>1922</c:v>
                </c:pt>
                <c:pt idx="41">
                  <c:v>1922.3</c:v>
                </c:pt>
                <c:pt idx="42">
                  <c:v>1922.6</c:v>
                </c:pt>
                <c:pt idx="43">
                  <c:v>1922.9</c:v>
                </c:pt>
                <c:pt idx="44">
                  <c:v>1923.2</c:v>
                </c:pt>
                <c:pt idx="45">
                  <c:v>1923.5</c:v>
                </c:pt>
                <c:pt idx="46">
                  <c:v>1923.8</c:v>
                </c:pt>
                <c:pt idx="47">
                  <c:v>1924.1</c:v>
                </c:pt>
                <c:pt idx="48">
                  <c:v>1924.4</c:v>
                </c:pt>
                <c:pt idx="49">
                  <c:v>1924.7</c:v>
                </c:pt>
                <c:pt idx="50">
                  <c:v>1925</c:v>
                </c:pt>
                <c:pt idx="51">
                  <c:v>1925.3</c:v>
                </c:pt>
                <c:pt idx="52">
                  <c:v>1925.6</c:v>
                </c:pt>
                <c:pt idx="53">
                  <c:v>1925.9</c:v>
                </c:pt>
                <c:pt idx="54">
                  <c:v>1926.2</c:v>
                </c:pt>
                <c:pt idx="55">
                  <c:v>1926.5</c:v>
                </c:pt>
                <c:pt idx="56">
                  <c:v>1926.8</c:v>
                </c:pt>
                <c:pt idx="57">
                  <c:v>1927.1</c:v>
                </c:pt>
                <c:pt idx="58">
                  <c:v>1927.4</c:v>
                </c:pt>
                <c:pt idx="59">
                  <c:v>1927.7</c:v>
                </c:pt>
                <c:pt idx="60">
                  <c:v>1928</c:v>
                </c:pt>
                <c:pt idx="61">
                  <c:v>1928.3</c:v>
                </c:pt>
                <c:pt idx="62">
                  <c:v>1928.6</c:v>
                </c:pt>
                <c:pt idx="63">
                  <c:v>1928.9</c:v>
                </c:pt>
                <c:pt idx="64">
                  <c:v>1929.2</c:v>
                </c:pt>
                <c:pt idx="65">
                  <c:v>1929.5</c:v>
                </c:pt>
                <c:pt idx="66">
                  <c:v>1929.8</c:v>
                </c:pt>
                <c:pt idx="67">
                  <c:v>1930.1</c:v>
                </c:pt>
                <c:pt idx="68">
                  <c:v>1930.4</c:v>
                </c:pt>
                <c:pt idx="69">
                  <c:v>1930.7</c:v>
                </c:pt>
                <c:pt idx="70">
                  <c:v>1931</c:v>
                </c:pt>
                <c:pt idx="71">
                  <c:v>1931.3</c:v>
                </c:pt>
                <c:pt idx="72">
                  <c:v>1931.6</c:v>
                </c:pt>
                <c:pt idx="73">
                  <c:v>1931.9</c:v>
                </c:pt>
                <c:pt idx="74">
                  <c:v>1932.2</c:v>
                </c:pt>
                <c:pt idx="75">
                  <c:v>1932.5</c:v>
                </c:pt>
                <c:pt idx="76">
                  <c:v>1932.8</c:v>
                </c:pt>
                <c:pt idx="77">
                  <c:v>1933.1</c:v>
                </c:pt>
                <c:pt idx="78">
                  <c:v>1933.4</c:v>
                </c:pt>
                <c:pt idx="79">
                  <c:v>1933.7</c:v>
                </c:pt>
                <c:pt idx="80">
                  <c:v>1934</c:v>
                </c:pt>
                <c:pt idx="81">
                  <c:v>1934.3</c:v>
                </c:pt>
                <c:pt idx="82">
                  <c:v>1934.6</c:v>
                </c:pt>
                <c:pt idx="83">
                  <c:v>1934.9</c:v>
                </c:pt>
                <c:pt idx="84">
                  <c:v>1935.2</c:v>
                </c:pt>
                <c:pt idx="85">
                  <c:v>1935.5</c:v>
                </c:pt>
                <c:pt idx="86">
                  <c:v>1935.8</c:v>
                </c:pt>
                <c:pt idx="87">
                  <c:v>1936.1</c:v>
                </c:pt>
                <c:pt idx="88">
                  <c:v>1936.4</c:v>
                </c:pt>
                <c:pt idx="89">
                  <c:v>1936.7</c:v>
                </c:pt>
                <c:pt idx="90">
                  <c:v>1937</c:v>
                </c:pt>
                <c:pt idx="91">
                  <c:v>1937.3</c:v>
                </c:pt>
                <c:pt idx="92">
                  <c:v>1937.6</c:v>
                </c:pt>
                <c:pt idx="93">
                  <c:v>1937.9</c:v>
                </c:pt>
                <c:pt idx="94">
                  <c:v>1938.2</c:v>
                </c:pt>
                <c:pt idx="95">
                  <c:v>1938.5</c:v>
                </c:pt>
                <c:pt idx="96">
                  <c:v>1938.8</c:v>
                </c:pt>
                <c:pt idx="97">
                  <c:v>1939.1</c:v>
                </c:pt>
                <c:pt idx="98">
                  <c:v>1939.4</c:v>
                </c:pt>
                <c:pt idx="99">
                  <c:v>1939.7</c:v>
                </c:pt>
                <c:pt idx="100">
                  <c:v>1940</c:v>
                </c:pt>
                <c:pt idx="101">
                  <c:v>1940.3</c:v>
                </c:pt>
                <c:pt idx="102">
                  <c:v>1940.6</c:v>
                </c:pt>
                <c:pt idx="103">
                  <c:v>1940.9</c:v>
                </c:pt>
                <c:pt idx="104">
                  <c:v>1941.2</c:v>
                </c:pt>
                <c:pt idx="105">
                  <c:v>1941.5</c:v>
                </c:pt>
                <c:pt idx="106">
                  <c:v>1941.8</c:v>
                </c:pt>
                <c:pt idx="107">
                  <c:v>1942.1</c:v>
                </c:pt>
                <c:pt idx="108">
                  <c:v>1942.4</c:v>
                </c:pt>
                <c:pt idx="109">
                  <c:v>1942.7</c:v>
                </c:pt>
                <c:pt idx="110">
                  <c:v>1943</c:v>
                </c:pt>
                <c:pt idx="111">
                  <c:v>1943.3</c:v>
                </c:pt>
                <c:pt idx="112">
                  <c:v>1943.6</c:v>
                </c:pt>
                <c:pt idx="113">
                  <c:v>1943.9</c:v>
                </c:pt>
                <c:pt idx="114">
                  <c:v>1944.2</c:v>
                </c:pt>
                <c:pt idx="115">
                  <c:v>1944.5</c:v>
                </c:pt>
                <c:pt idx="116">
                  <c:v>1944.8</c:v>
                </c:pt>
                <c:pt idx="117">
                  <c:v>1945.1</c:v>
                </c:pt>
                <c:pt idx="118">
                  <c:v>1945.4</c:v>
                </c:pt>
                <c:pt idx="119">
                  <c:v>1945.7</c:v>
                </c:pt>
                <c:pt idx="120">
                  <c:v>1946</c:v>
                </c:pt>
                <c:pt idx="121">
                  <c:v>1946.3</c:v>
                </c:pt>
                <c:pt idx="122">
                  <c:v>1946.6</c:v>
                </c:pt>
                <c:pt idx="123">
                  <c:v>1946.9</c:v>
                </c:pt>
                <c:pt idx="124">
                  <c:v>1947.2</c:v>
                </c:pt>
                <c:pt idx="125">
                  <c:v>1947.5</c:v>
                </c:pt>
                <c:pt idx="126">
                  <c:v>1947.8</c:v>
                </c:pt>
                <c:pt idx="127">
                  <c:v>1948.1</c:v>
                </c:pt>
                <c:pt idx="128">
                  <c:v>1948.4</c:v>
                </c:pt>
                <c:pt idx="129">
                  <c:v>1948.7</c:v>
                </c:pt>
                <c:pt idx="130">
                  <c:v>1949</c:v>
                </c:pt>
                <c:pt idx="131">
                  <c:v>1949.3</c:v>
                </c:pt>
                <c:pt idx="132">
                  <c:v>1949.6</c:v>
                </c:pt>
                <c:pt idx="133">
                  <c:v>1949.9</c:v>
                </c:pt>
                <c:pt idx="134">
                  <c:v>1950.2</c:v>
                </c:pt>
                <c:pt idx="135">
                  <c:v>1950.5</c:v>
                </c:pt>
                <c:pt idx="136">
                  <c:v>1950.8</c:v>
                </c:pt>
                <c:pt idx="137">
                  <c:v>1951.1</c:v>
                </c:pt>
                <c:pt idx="138">
                  <c:v>1951.4</c:v>
                </c:pt>
                <c:pt idx="139">
                  <c:v>1951.7</c:v>
                </c:pt>
                <c:pt idx="140">
                  <c:v>1952</c:v>
                </c:pt>
                <c:pt idx="141">
                  <c:v>1952.3</c:v>
                </c:pt>
                <c:pt idx="142">
                  <c:v>1952.6</c:v>
                </c:pt>
                <c:pt idx="143">
                  <c:v>1952.9</c:v>
                </c:pt>
                <c:pt idx="144">
                  <c:v>1953.2</c:v>
                </c:pt>
                <c:pt idx="145">
                  <c:v>1953.5</c:v>
                </c:pt>
                <c:pt idx="146">
                  <c:v>1953.8</c:v>
                </c:pt>
                <c:pt idx="147">
                  <c:v>1954.1</c:v>
                </c:pt>
                <c:pt idx="148">
                  <c:v>1954.4</c:v>
                </c:pt>
                <c:pt idx="149">
                  <c:v>1954.7</c:v>
                </c:pt>
                <c:pt idx="150">
                  <c:v>1955</c:v>
                </c:pt>
                <c:pt idx="151">
                  <c:v>1955.3</c:v>
                </c:pt>
                <c:pt idx="152">
                  <c:v>1955.6</c:v>
                </c:pt>
                <c:pt idx="153">
                  <c:v>1955.9</c:v>
                </c:pt>
                <c:pt idx="154">
                  <c:v>1956.2</c:v>
                </c:pt>
                <c:pt idx="155">
                  <c:v>1956.5</c:v>
                </c:pt>
                <c:pt idx="156">
                  <c:v>1956.8</c:v>
                </c:pt>
                <c:pt idx="157">
                  <c:v>1957.1</c:v>
                </c:pt>
                <c:pt idx="158">
                  <c:v>1957.4</c:v>
                </c:pt>
                <c:pt idx="159">
                  <c:v>1957.7</c:v>
                </c:pt>
                <c:pt idx="160">
                  <c:v>1958</c:v>
                </c:pt>
                <c:pt idx="161">
                  <c:v>1958.3</c:v>
                </c:pt>
                <c:pt idx="162">
                  <c:v>1958.6</c:v>
                </c:pt>
                <c:pt idx="163">
                  <c:v>1958.9</c:v>
                </c:pt>
                <c:pt idx="164">
                  <c:v>1959.2</c:v>
                </c:pt>
                <c:pt idx="165">
                  <c:v>1959.5</c:v>
                </c:pt>
                <c:pt idx="166">
                  <c:v>1959.8</c:v>
                </c:pt>
                <c:pt idx="167">
                  <c:v>1960.1</c:v>
                </c:pt>
                <c:pt idx="168">
                  <c:v>1960.4</c:v>
                </c:pt>
                <c:pt idx="169">
                  <c:v>1960.7</c:v>
                </c:pt>
                <c:pt idx="170">
                  <c:v>1961</c:v>
                </c:pt>
                <c:pt idx="171">
                  <c:v>1961.3</c:v>
                </c:pt>
                <c:pt idx="172">
                  <c:v>1961.6</c:v>
                </c:pt>
                <c:pt idx="173">
                  <c:v>1961.9</c:v>
                </c:pt>
                <c:pt idx="174">
                  <c:v>1962.2</c:v>
                </c:pt>
                <c:pt idx="175">
                  <c:v>1962.5</c:v>
                </c:pt>
                <c:pt idx="176">
                  <c:v>1962.8</c:v>
                </c:pt>
                <c:pt idx="177">
                  <c:v>1963.1</c:v>
                </c:pt>
                <c:pt idx="178">
                  <c:v>1963.4</c:v>
                </c:pt>
                <c:pt idx="179">
                  <c:v>1963.7</c:v>
                </c:pt>
                <c:pt idx="180">
                  <c:v>1964</c:v>
                </c:pt>
                <c:pt idx="181">
                  <c:v>1964.3</c:v>
                </c:pt>
                <c:pt idx="182">
                  <c:v>1964.6</c:v>
                </c:pt>
                <c:pt idx="183">
                  <c:v>1964.9</c:v>
                </c:pt>
                <c:pt idx="184">
                  <c:v>1965.2</c:v>
                </c:pt>
                <c:pt idx="185">
                  <c:v>1965.5</c:v>
                </c:pt>
                <c:pt idx="186">
                  <c:v>1965.8</c:v>
                </c:pt>
                <c:pt idx="187">
                  <c:v>1966.1</c:v>
                </c:pt>
                <c:pt idx="188">
                  <c:v>1966.4</c:v>
                </c:pt>
                <c:pt idx="189">
                  <c:v>1966.7</c:v>
                </c:pt>
                <c:pt idx="190">
                  <c:v>1967</c:v>
                </c:pt>
                <c:pt idx="191">
                  <c:v>1967.3</c:v>
                </c:pt>
                <c:pt idx="192">
                  <c:v>1967.6</c:v>
                </c:pt>
                <c:pt idx="193">
                  <c:v>1967.9</c:v>
                </c:pt>
                <c:pt idx="194">
                  <c:v>1968.2</c:v>
                </c:pt>
                <c:pt idx="195">
                  <c:v>1968.5</c:v>
                </c:pt>
                <c:pt idx="196">
                  <c:v>1968.8</c:v>
                </c:pt>
                <c:pt idx="197">
                  <c:v>1969.1</c:v>
                </c:pt>
                <c:pt idx="198">
                  <c:v>1969.4</c:v>
                </c:pt>
                <c:pt idx="199">
                  <c:v>1969.7</c:v>
                </c:pt>
                <c:pt idx="200">
                  <c:v>1970</c:v>
                </c:pt>
                <c:pt idx="201">
                  <c:v>1970.3</c:v>
                </c:pt>
                <c:pt idx="202">
                  <c:v>1970.6</c:v>
                </c:pt>
                <c:pt idx="203">
                  <c:v>1970.9</c:v>
                </c:pt>
                <c:pt idx="204">
                  <c:v>1971.2</c:v>
                </c:pt>
                <c:pt idx="205">
                  <c:v>1971.5</c:v>
                </c:pt>
                <c:pt idx="206">
                  <c:v>1971.8</c:v>
                </c:pt>
                <c:pt idx="207">
                  <c:v>1972.1</c:v>
                </c:pt>
                <c:pt idx="208">
                  <c:v>1972.4</c:v>
                </c:pt>
                <c:pt idx="209">
                  <c:v>1972.7</c:v>
                </c:pt>
                <c:pt idx="210">
                  <c:v>1973</c:v>
                </c:pt>
                <c:pt idx="211">
                  <c:v>1973.3</c:v>
                </c:pt>
                <c:pt idx="212">
                  <c:v>1973.6</c:v>
                </c:pt>
                <c:pt idx="213">
                  <c:v>1973.9</c:v>
                </c:pt>
                <c:pt idx="214">
                  <c:v>1974.2</c:v>
                </c:pt>
                <c:pt idx="215">
                  <c:v>1974.5</c:v>
                </c:pt>
                <c:pt idx="216">
                  <c:v>1974.8</c:v>
                </c:pt>
                <c:pt idx="217">
                  <c:v>1975.1</c:v>
                </c:pt>
                <c:pt idx="218">
                  <c:v>1975.4</c:v>
                </c:pt>
                <c:pt idx="219">
                  <c:v>1975.7</c:v>
                </c:pt>
                <c:pt idx="220">
                  <c:v>1976</c:v>
                </c:pt>
                <c:pt idx="221">
                  <c:v>1976.3</c:v>
                </c:pt>
                <c:pt idx="222">
                  <c:v>1976.6</c:v>
                </c:pt>
                <c:pt idx="223">
                  <c:v>1976.9</c:v>
                </c:pt>
                <c:pt idx="224">
                  <c:v>1977.2</c:v>
                </c:pt>
                <c:pt idx="225">
                  <c:v>1977.5</c:v>
                </c:pt>
                <c:pt idx="226">
                  <c:v>1977.8</c:v>
                </c:pt>
                <c:pt idx="227">
                  <c:v>1978.1</c:v>
                </c:pt>
                <c:pt idx="228">
                  <c:v>1978.4</c:v>
                </c:pt>
                <c:pt idx="229">
                  <c:v>1978.7</c:v>
                </c:pt>
                <c:pt idx="230">
                  <c:v>1979</c:v>
                </c:pt>
                <c:pt idx="231">
                  <c:v>1979.3</c:v>
                </c:pt>
                <c:pt idx="232">
                  <c:v>1979.6</c:v>
                </c:pt>
                <c:pt idx="233">
                  <c:v>1979.9</c:v>
                </c:pt>
                <c:pt idx="234">
                  <c:v>1980.2</c:v>
                </c:pt>
                <c:pt idx="235">
                  <c:v>1980.5</c:v>
                </c:pt>
                <c:pt idx="236">
                  <c:v>1980.8</c:v>
                </c:pt>
                <c:pt idx="237">
                  <c:v>1981.1</c:v>
                </c:pt>
                <c:pt idx="238">
                  <c:v>1981.4</c:v>
                </c:pt>
                <c:pt idx="239">
                  <c:v>1981.7</c:v>
                </c:pt>
                <c:pt idx="240">
                  <c:v>1982</c:v>
                </c:pt>
                <c:pt idx="241">
                  <c:v>1982.3</c:v>
                </c:pt>
                <c:pt idx="242">
                  <c:v>1982.6</c:v>
                </c:pt>
                <c:pt idx="243">
                  <c:v>1982.9</c:v>
                </c:pt>
                <c:pt idx="244">
                  <c:v>1983.2</c:v>
                </c:pt>
                <c:pt idx="245">
                  <c:v>1983.5</c:v>
                </c:pt>
                <c:pt idx="246">
                  <c:v>1983.8</c:v>
                </c:pt>
                <c:pt idx="247">
                  <c:v>1984.1</c:v>
                </c:pt>
                <c:pt idx="248">
                  <c:v>1984.4</c:v>
                </c:pt>
                <c:pt idx="249">
                  <c:v>1984.7</c:v>
                </c:pt>
                <c:pt idx="250">
                  <c:v>1985</c:v>
                </c:pt>
                <c:pt idx="251">
                  <c:v>1985.3</c:v>
                </c:pt>
                <c:pt idx="252">
                  <c:v>1985.6</c:v>
                </c:pt>
                <c:pt idx="253">
                  <c:v>1985.9</c:v>
                </c:pt>
                <c:pt idx="254">
                  <c:v>1986.2</c:v>
                </c:pt>
                <c:pt idx="255">
                  <c:v>1986.5</c:v>
                </c:pt>
                <c:pt idx="256">
                  <c:v>1986.8</c:v>
                </c:pt>
                <c:pt idx="257">
                  <c:v>1987.1</c:v>
                </c:pt>
                <c:pt idx="258">
                  <c:v>1987.4</c:v>
                </c:pt>
                <c:pt idx="259">
                  <c:v>1987.7</c:v>
                </c:pt>
                <c:pt idx="260">
                  <c:v>1988</c:v>
                </c:pt>
                <c:pt idx="261">
                  <c:v>1988.3</c:v>
                </c:pt>
                <c:pt idx="262">
                  <c:v>1988.6</c:v>
                </c:pt>
                <c:pt idx="263">
                  <c:v>1988.9</c:v>
                </c:pt>
                <c:pt idx="264">
                  <c:v>1989.2</c:v>
                </c:pt>
                <c:pt idx="265">
                  <c:v>1989.5</c:v>
                </c:pt>
                <c:pt idx="266">
                  <c:v>1989.8</c:v>
                </c:pt>
                <c:pt idx="267">
                  <c:v>1990.1</c:v>
                </c:pt>
                <c:pt idx="268">
                  <c:v>1990.4</c:v>
                </c:pt>
                <c:pt idx="269">
                  <c:v>1990.7</c:v>
                </c:pt>
                <c:pt idx="270">
                  <c:v>1991</c:v>
                </c:pt>
                <c:pt idx="271">
                  <c:v>1991.3</c:v>
                </c:pt>
                <c:pt idx="272">
                  <c:v>1991.6</c:v>
                </c:pt>
                <c:pt idx="273">
                  <c:v>1991.9</c:v>
                </c:pt>
                <c:pt idx="274">
                  <c:v>1992.2</c:v>
                </c:pt>
                <c:pt idx="275">
                  <c:v>1992.5</c:v>
                </c:pt>
                <c:pt idx="276">
                  <c:v>1992.8</c:v>
                </c:pt>
                <c:pt idx="277">
                  <c:v>1993.1</c:v>
                </c:pt>
                <c:pt idx="278">
                  <c:v>1993.4</c:v>
                </c:pt>
                <c:pt idx="279">
                  <c:v>1993.7</c:v>
                </c:pt>
                <c:pt idx="280">
                  <c:v>1994</c:v>
                </c:pt>
                <c:pt idx="281">
                  <c:v>1994.3</c:v>
                </c:pt>
                <c:pt idx="282">
                  <c:v>1994.6</c:v>
                </c:pt>
                <c:pt idx="283">
                  <c:v>1994.9</c:v>
                </c:pt>
                <c:pt idx="284">
                  <c:v>1995.2</c:v>
                </c:pt>
                <c:pt idx="285">
                  <c:v>1995.5</c:v>
                </c:pt>
                <c:pt idx="286">
                  <c:v>1995.8</c:v>
                </c:pt>
                <c:pt idx="287">
                  <c:v>1996.1</c:v>
                </c:pt>
                <c:pt idx="288">
                  <c:v>1996.4</c:v>
                </c:pt>
                <c:pt idx="289">
                  <c:v>1996.7</c:v>
                </c:pt>
                <c:pt idx="290">
                  <c:v>1997</c:v>
                </c:pt>
                <c:pt idx="291">
                  <c:v>1997.3</c:v>
                </c:pt>
                <c:pt idx="292">
                  <c:v>1997.6</c:v>
                </c:pt>
                <c:pt idx="293">
                  <c:v>1997.9</c:v>
                </c:pt>
                <c:pt idx="294">
                  <c:v>1998.2</c:v>
                </c:pt>
                <c:pt idx="295">
                  <c:v>1998.5</c:v>
                </c:pt>
                <c:pt idx="296">
                  <c:v>1998.8</c:v>
                </c:pt>
                <c:pt idx="297">
                  <c:v>1999.1</c:v>
                </c:pt>
                <c:pt idx="298">
                  <c:v>1999.4</c:v>
                </c:pt>
                <c:pt idx="299">
                  <c:v>1999.7</c:v>
                </c:pt>
                <c:pt idx="300">
                  <c:v>2000</c:v>
                </c:pt>
                <c:pt idx="301">
                  <c:v>2000.3</c:v>
                </c:pt>
                <c:pt idx="302">
                  <c:v>2000.6</c:v>
                </c:pt>
                <c:pt idx="303">
                  <c:v>2000.9</c:v>
                </c:pt>
                <c:pt idx="304">
                  <c:v>2001.2</c:v>
                </c:pt>
                <c:pt idx="305">
                  <c:v>2001.5</c:v>
                </c:pt>
                <c:pt idx="306">
                  <c:v>2001.8</c:v>
                </c:pt>
                <c:pt idx="307">
                  <c:v>2002.1</c:v>
                </c:pt>
                <c:pt idx="308">
                  <c:v>2002.4</c:v>
                </c:pt>
                <c:pt idx="309">
                  <c:v>2002.7</c:v>
                </c:pt>
                <c:pt idx="310">
                  <c:v>2003</c:v>
                </c:pt>
                <c:pt idx="311">
                  <c:v>2003.3</c:v>
                </c:pt>
                <c:pt idx="312">
                  <c:v>2003.6</c:v>
                </c:pt>
                <c:pt idx="313">
                  <c:v>2003.9</c:v>
                </c:pt>
                <c:pt idx="314">
                  <c:v>2004.2</c:v>
                </c:pt>
                <c:pt idx="315">
                  <c:v>2004.5</c:v>
                </c:pt>
                <c:pt idx="316">
                  <c:v>2004.8</c:v>
                </c:pt>
                <c:pt idx="317">
                  <c:v>2005.1</c:v>
                </c:pt>
                <c:pt idx="318">
                  <c:v>2005.4</c:v>
                </c:pt>
                <c:pt idx="319">
                  <c:v>2005.7</c:v>
                </c:pt>
                <c:pt idx="320">
                  <c:v>2006</c:v>
                </c:pt>
                <c:pt idx="321">
                  <c:v>2006.3</c:v>
                </c:pt>
                <c:pt idx="322">
                  <c:v>2006.6</c:v>
                </c:pt>
                <c:pt idx="323">
                  <c:v>2006.9</c:v>
                </c:pt>
                <c:pt idx="324">
                  <c:v>2007.2</c:v>
                </c:pt>
                <c:pt idx="325">
                  <c:v>2007.5</c:v>
                </c:pt>
                <c:pt idx="326">
                  <c:v>2007.8</c:v>
                </c:pt>
                <c:pt idx="327">
                  <c:v>2008.1</c:v>
                </c:pt>
                <c:pt idx="328">
                  <c:v>2008.4</c:v>
                </c:pt>
                <c:pt idx="329">
                  <c:v>2008.7</c:v>
                </c:pt>
                <c:pt idx="330">
                  <c:v>2009</c:v>
                </c:pt>
                <c:pt idx="331">
                  <c:v>2009.3</c:v>
                </c:pt>
                <c:pt idx="332">
                  <c:v>2009.6</c:v>
                </c:pt>
                <c:pt idx="333">
                  <c:v>2009.9</c:v>
                </c:pt>
                <c:pt idx="334">
                  <c:v>2010.2</c:v>
                </c:pt>
                <c:pt idx="335">
                  <c:v>2010.5</c:v>
                </c:pt>
                <c:pt idx="336">
                  <c:v>2010.8</c:v>
                </c:pt>
                <c:pt idx="337">
                  <c:v>2011.1</c:v>
                </c:pt>
                <c:pt idx="338">
                  <c:v>2011.4</c:v>
                </c:pt>
                <c:pt idx="339">
                  <c:v>2011.7</c:v>
                </c:pt>
                <c:pt idx="340">
                  <c:v>2012</c:v>
                </c:pt>
                <c:pt idx="341">
                  <c:v>2012.3</c:v>
                </c:pt>
                <c:pt idx="342">
                  <c:v>2012.6</c:v>
                </c:pt>
                <c:pt idx="343">
                  <c:v>2012.9</c:v>
                </c:pt>
                <c:pt idx="344">
                  <c:v>2013.2</c:v>
                </c:pt>
                <c:pt idx="345">
                  <c:v>2013.5</c:v>
                </c:pt>
                <c:pt idx="346">
                  <c:v>2013.8</c:v>
                </c:pt>
                <c:pt idx="347">
                  <c:v>2014.1</c:v>
                </c:pt>
                <c:pt idx="348">
                  <c:v>2014.4</c:v>
                </c:pt>
                <c:pt idx="349">
                  <c:v>2014.7</c:v>
                </c:pt>
                <c:pt idx="350">
                  <c:v>2015</c:v>
                </c:pt>
                <c:pt idx="351">
                  <c:v>2015.3</c:v>
                </c:pt>
                <c:pt idx="352">
                  <c:v>2015.6</c:v>
                </c:pt>
                <c:pt idx="353">
                  <c:v>2015.9</c:v>
                </c:pt>
                <c:pt idx="354">
                  <c:v>2016.2</c:v>
                </c:pt>
                <c:pt idx="355">
                  <c:v>2016.5</c:v>
                </c:pt>
                <c:pt idx="356">
                  <c:v>2016.8</c:v>
                </c:pt>
                <c:pt idx="357">
                  <c:v>2017.1</c:v>
                </c:pt>
                <c:pt idx="358">
                  <c:v>2017.4</c:v>
                </c:pt>
                <c:pt idx="359">
                  <c:v>2017.7</c:v>
                </c:pt>
                <c:pt idx="360">
                  <c:v>2018</c:v>
                </c:pt>
                <c:pt idx="361">
                  <c:v>2018.3</c:v>
                </c:pt>
                <c:pt idx="362">
                  <c:v>2018.6</c:v>
                </c:pt>
                <c:pt idx="363">
                  <c:v>2018.9</c:v>
                </c:pt>
                <c:pt idx="364">
                  <c:v>2019.2</c:v>
                </c:pt>
                <c:pt idx="365">
                  <c:v>2019.5</c:v>
                </c:pt>
                <c:pt idx="366">
                  <c:v>2019.8</c:v>
                </c:pt>
                <c:pt idx="367">
                  <c:v>2020.1</c:v>
                </c:pt>
                <c:pt idx="368">
                  <c:v>2020.4</c:v>
                </c:pt>
                <c:pt idx="369">
                  <c:v>2020.7</c:v>
                </c:pt>
                <c:pt idx="370">
                  <c:v>2021</c:v>
                </c:pt>
                <c:pt idx="371">
                  <c:v>2021.3</c:v>
                </c:pt>
                <c:pt idx="372">
                  <c:v>2021.6</c:v>
                </c:pt>
                <c:pt idx="373">
                  <c:v>2021.9</c:v>
                </c:pt>
                <c:pt idx="374">
                  <c:v>2022.2</c:v>
                </c:pt>
                <c:pt idx="375">
                  <c:v>2022.5</c:v>
                </c:pt>
                <c:pt idx="376">
                  <c:v>2022.8</c:v>
                </c:pt>
                <c:pt idx="377">
                  <c:v>2023.1</c:v>
                </c:pt>
                <c:pt idx="378">
                  <c:v>2023.4</c:v>
                </c:pt>
                <c:pt idx="379">
                  <c:v>2023.7</c:v>
                </c:pt>
                <c:pt idx="380">
                  <c:v>2024</c:v>
                </c:pt>
                <c:pt idx="381">
                  <c:v>2024.3</c:v>
                </c:pt>
                <c:pt idx="382">
                  <c:v>2024.6</c:v>
                </c:pt>
                <c:pt idx="383">
                  <c:v>2024.9</c:v>
                </c:pt>
                <c:pt idx="384">
                  <c:v>2025.2</c:v>
                </c:pt>
                <c:pt idx="385">
                  <c:v>2025.5</c:v>
                </c:pt>
                <c:pt idx="386">
                  <c:v>2025.8</c:v>
                </c:pt>
                <c:pt idx="387">
                  <c:v>2026.1</c:v>
                </c:pt>
                <c:pt idx="388">
                  <c:v>2026.4</c:v>
                </c:pt>
                <c:pt idx="389">
                  <c:v>2026.7</c:v>
                </c:pt>
                <c:pt idx="390">
                  <c:v>2027</c:v>
                </c:pt>
                <c:pt idx="391">
                  <c:v>2027.3</c:v>
                </c:pt>
                <c:pt idx="392">
                  <c:v>2027.6</c:v>
                </c:pt>
                <c:pt idx="393">
                  <c:v>2027.9</c:v>
                </c:pt>
                <c:pt idx="394">
                  <c:v>2028.2</c:v>
                </c:pt>
                <c:pt idx="395">
                  <c:v>2028.5</c:v>
                </c:pt>
                <c:pt idx="396">
                  <c:v>2028.8</c:v>
                </c:pt>
                <c:pt idx="397">
                  <c:v>2029.1</c:v>
                </c:pt>
                <c:pt idx="398">
                  <c:v>2029.4</c:v>
                </c:pt>
                <c:pt idx="399">
                  <c:v>2029.7</c:v>
                </c:pt>
                <c:pt idx="400">
                  <c:v>2030</c:v>
                </c:pt>
                <c:pt idx="401">
                  <c:v>2030.3</c:v>
                </c:pt>
                <c:pt idx="402">
                  <c:v>2030.6</c:v>
                </c:pt>
                <c:pt idx="403">
                  <c:v>2030.9</c:v>
                </c:pt>
                <c:pt idx="404">
                  <c:v>2031.2</c:v>
                </c:pt>
                <c:pt idx="405">
                  <c:v>2031.5</c:v>
                </c:pt>
                <c:pt idx="406">
                  <c:v>2031.8</c:v>
                </c:pt>
                <c:pt idx="407">
                  <c:v>2032.1</c:v>
                </c:pt>
                <c:pt idx="408">
                  <c:v>2032.4</c:v>
                </c:pt>
                <c:pt idx="409">
                  <c:v>2032.7</c:v>
                </c:pt>
                <c:pt idx="410">
                  <c:v>2033</c:v>
                </c:pt>
                <c:pt idx="411">
                  <c:v>2033.3</c:v>
                </c:pt>
                <c:pt idx="412">
                  <c:v>2033.6</c:v>
                </c:pt>
                <c:pt idx="413">
                  <c:v>2033.9</c:v>
                </c:pt>
                <c:pt idx="414">
                  <c:v>2034.2</c:v>
                </c:pt>
                <c:pt idx="415">
                  <c:v>2034.5</c:v>
                </c:pt>
                <c:pt idx="416">
                  <c:v>2034.8</c:v>
                </c:pt>
                <c:pt idx="417">
                  <c:v>2035.1</c:v>
                </c:pt>
                <c:pt idx="418">
                  <c:v>2035.4</c:v>
                </c:pt>
                <c:pt idx="419">
                  <c:v>2035.7</c:v>
                </c:pt>
                <c:pt idx="420">
                  <c:v>2036</c:v>
                </c:pt>
                <c:pt idx="421">
                  <c:v>2036.3</c:v>
                </c:pt>
                <c:pt idx="422">
                  <c:v>2036.6</c:v>
                </c:pt>
                <c:pt idx="423">
                  <c:v>2036.9</c:v>
                </c:pt>
                <c:pt idx="424">
                  <c:v>2037.2</c:v>
                </c:pt>
                <c:pt idx="425">
                  <c:v>2037.5</c:v>
                </c:pt>
                <c:pt idx="426">
                  <c:v>2037.8</c:v>
                </c:pt>
                <c:pt idx="427">
                  <c:v>2038.1</c:v>
                </c:pt>
                <c:pt idx="428">
                  <c:v>2038.4</c:v>
                </c:pt>
                <c:pt idx="429">
                  <c:v>2038.7</c:v>
                </c:pt>
                <c:pt idx="430">
                  <c:v>2039</c:v>
                </c:pt>
                <c:pt idx="431">
                  <c:v>2039.3</c:v>
                </c:pt>
                <c:pt idx="432">
                  <c:v>2039.6</c:v>
                </c:pt>
                <c:pt idx="433">
                  <c:v>2039.9</c:v>
                </c:pt>
                <c:pt idx="434">
                  <c:v>2040.2</c:v>
                </c:pt>
                <c:pt idx="435">
                  <c:v>2040.5</c:v>
                </c:pt>
                <c:pt idx="436">
                  <c:v>2040.8</c:v>
                </c:pt>
                <c:pt idx="437">
                  <c:v>2041.1</c:v>
                </c:pt>
                <c:pt idx="438">
                  <c:v>2041.4</c:v>
                </c:pt>
                <c:pt idx="439">
                  <c:v>2041.7</c:v>
                </c:pt>
                <c:pt idx="440">
                  <c:v>2042</c:v>
                </c:pt>
                <c:pt idx="441">
                  <c:v>2042.3</c:v>
                </c:pt>
                <c:pt idx="442">
                  <c:v>2042.6</c:v>
                </c:pt>
                <c:pt idx="443">
                  <c:v>2042.9</c:v>
                </c:pt>
                <c:pt idx="444">
                  <c:v>2043.2</c:v>
                </c:pt>
                <c:pt idx="445">
                  <c:v>2043.5</c:v>
                </c:pt>
                <c:pt idx="446">
                  <c:v>2043.8</c:v>
                </c:pt>
                <c:pt idx="447">
                  <c:v>2044.1</c:v>
                </c:pt>
                <c:pt idx="448">
                  <c:v>2044.4</c:v>
                </c:pt>
                <c:pt idx="449">
                  <c:v>2044.7</c:v>
                </c:pt>
                <c:pt idx="450">
                  <c:v>2045</c:v>
                </c:pt>
                <c:pt idx="451">
                  <c:v>2045.3</c:v>
                </c:pt>
                <c:pt idx="452">
                  <c:v>2045.6</c:v>
                </c:pt>
                <c:pt idx="453">
                  <c:v>2045.9</c:v>
                </c:pt>
                <c:pt idx="454">
                  <c:v>2046.2</c:v>
                </c:pt>
                <c:pt idx="455">
                  <c:v>2046.5</c:v>
                </c:pt>
                <c:pt idx="456">
                  <c:v>2046.8</c:v>
                </c:pt>
                <c:pt idx="457">
                  <c:v>2047.1</c:v>
                </c:pt>
                <c:pt idx="458">
                  <c:v>2047.4</c:v>
                </c:pt>
                <c:pt idx="459">
                  <c:v>2047.7</c:v>
                </c:pt>
                <c:pt idx="460">
                  <c:v>2048</c:v>
                </c:pt>
                <c:pt idx="461">
                  <c:v>2048.3000000000002</c:v>
                </c:pt>
                <c:pt idx="462">
                  <c:v>2048.6</c:v>
                </c:pt>
                <c:pt idx="463">
                  <c:v>2048.9</c:v>
                </c:pt>
                <c:pt idx="464">
                  <c:v>2049.1999999999998</c:v>
                </c:pt>
                <c:pt idx="465">
                  <c:v>2049.5</c:v>
                </c:pt>
                <c:pt idx="466">
                  <c:v>2049.8000000000002</c:v>
                </c:pt>
                <c:pt idx="467">
                  <c:v>2050.1</c:v>
                </c:pt>
                <c:pt idx="468">
                  <c:v>2050.4</c:v>
                </c:pt>
                <c:pt idx="469">
                  <c:v>2050.6999999999998</c:v>
                </c:pt>
                <c:pt idx="470">
                  <c:v>2051</c:v>
                </c:pt>
                <c:pt idx="471">
                  <c:v>2051.3000000000002</c:v>
                </c:pt>
                <c:pt idx="472">
                  <c:v>2051.6</c:v>
                </c:pt>
                <c:pt idx="473">
                  <c:v>2051.9</c:v>
                </c:pt>
                <c:pt idx="474">
                  <c:v>2052.1999999999998</c:v>
                </c:pt>
                <c:pt idx="475">
                  <c:v>2052.5</c:v>
                </c:pt>
                <c:pt idx="476">
                  <c:v>2052.8000000000002</c:v>
                </c:pt>
                <c:pt idx="477">
                  <c:v>2053.1</c:v>
                </c:pt>
                <c:pt idx="478">
                  <c:v>2053.4</c:v>
                </c:pt>
                <c:pt idx="479">
                  <c:v>2053.6999999999998</c:v>
                </c:pt>
                <c:pt idx="480">
                  <c:v>2054</c:v>
                </c:pt>
                <c:pt idx="481">
                  <c:v>2054.3000000000002</c:v>
                </c:pt>
                <c:pt idx="482">
                  <c:v>2054.6</c:v>
                </c:pt>
                <c:pt idx="483">
                  <c:v>2054.9</c:v>
                </c:pt>
                <c:pt idx="484">
                  <c:v>2055.1999999999998</c:v>
                </c:pt>
                <c:pt idx="485">
                  <c:v>2055.5</c:v>
                </c:pt>
                <c:pt idx="486">
                  <c:v>2055.8000000000002</c:v>
                </c:pt>
                <c:pt idx="487">
                  <c:v>2056.1</c:v>
                </c:pt>
                <c:pt idx="488">
                  <c:v>2056.4</c:v>
                </c:pt>
                <c:pt idx="489">
                  <c:v>2056.6999999999998</c:v>
                </c:pt>
                <c:pt idx="490">
                  <c:v>2057</c:v>
                </c:pt>
                <c:pt idx="491">
                  <c:v>2057.3000000000002</c:v>
                </c:pt>
                <c:pt idx="492">
                  <c:v>2057.6</c:v>
                </c:pt>
                <c:pt idx="493">
                  <c:v>2057.9</c:v>
                </c:pt>
                <c:pt idx="494">
                  <c:v>2058.1999999999998</c:v>
                </c:pt>
                <c:pt idx="495">
                  <c:v>2058.5</c:v>
                </c:pt>
                <c:pt idx="496">
                  <c:v>2058.8000000000002</c:v>
                </c:pt>
                <c:pt idx="497">
                  <c:v>2059.1</c:v>
                </c:pt>
                <c:pt idx="498">
                  <c:v>2059.4</c:v>
                </c:pt>
                <c:pt idx="499">
                  <c:v>2059.6999999999998</c:v>
                </c:pt>
                <c:pt idx="500">
                  <c:v>2060</c:v>
                </c:pt>
              </c:numCache>
            </c:numRef>
          </c:xVal>
          <c:yVal>
            <c:numRef>
              <c:f>Sheet1!$V$36:$V$536</c:f>
              <c:numCache>
                <c:formatCode>General</c:formatCode>
                <c:ptCount val="501"/>
                <c:pt idx="0">
                  <c:v>-77.694000000000003</c:v>
                </c:pt>
                <c:pt idx="1">
                  <c:v>-79.138000000000005</c:v>
                </c:pt>
                <c:pt idx="2">
                  <c:v>-210</c:v>
                </c:pt>
                <c:pt idx="3">
                  <c:v>-210</c:v>
                </c:pt>
                <c:pt idx="4">
                  <c:v>-210</c:v>
                </c:pt>
                <c:pt idx="5">
                  <c:v>-85.567999999999998</c:v>
                </c:pt>
                <c:pt idx="6">
                  <c:v>-77.736000000000004</c:v>
                </c:pt>
                <c:pt idx="7">
                  <c:v>-210</c:v>
                </c:pt>
                <c:pt idx="8">
                  <c:v>-90.358000000000004</c:v>
                </c:pt>
                <c:pt idx="9">
                  <c:v>-210</c:v>
                </c:pt>
                <c:pt idx="10">
                  <c:v>-210</c:v>
                </c:pt>
                <c:pt idx="11">
                  <c:v>-210</c:v>
                </c:pt>
                <c:pt idx="12">
                  <c:v>-76.840999999999994</c:v>
                </c:pt>
                <c:pt idx="13">
                  <c:v>-210</c:v>
                </c:pt>
                <c:pt idx="14">
                  <c:v>-101.431</c:v>
                </c:pt>
                <c:pt idx="15">
                  <c:v>-76.369</c:v>
                </c:pt>
                <c:pt idx="16">
                  <c:v>-210</c:v>
                </c:pt>
                <c:pt idx="17">
                  <c:v>-210</c:v>
                </c:pt>
                <c:pt idx="18">
                  <c:v>-76.921000000000006</c:v>
                </c:pt>
                <c:pt idx="19">
                  <c:v>-76.695999999999998</c:v>
                </c:pt>
                <c:pt idx="20">
                  <c:v>-210</c:v>
                </c:pt>
                <c:pt idx="21">
                  <c:v>-210</c:v>
                </c:pt>
                <c:pt idx="22">
                  <c:v>-210</c:v>
                </c:pt>
                <c:pt idx="23">
                  <c:v>-210</c:v>
                </c:pt>
                <c:pt idx="24">
                  <c:v>-82.399000000000001</c:v>
                </c:pt>
                <c:pt idx="25">
                  <c:v>-76.492999999999995</c:v>
                </c:pt>
                <c:pt idx="26">
                  <c:v>-210</c:v>
                </c:pt>
                <c:pt idx="27">
                  <c:v>-78.451999999999998</c:v>
                </c:pt>
                <c:pt idx="28">
                  <c:v>-210</c:v>
                </c:pt>
                <c:pt idx="29">
                  <c:v>-75.302000000000007</c:v>
                </c:pt>
                <c:pt idx="30">
                  <c:v>-76.745000000000005</c:v>
                </c:pt>
                <c:pt idx="31">
                  <c:v>-77.847999999999999</c:v>
                </c:pt>
                <c:pt idx="32">
                  <c:v>-94.912999999999997</c:v>
                </c:pt>
                <c:pt idx="33">
                  <c:v>-81.944999999999993</c:v>
                </c:pt>
                <c:pt idx="34">
                  <c:v>-210</c:v>
                </c:pt>
                <c:pt idx="35">
                  <c:v>-82.537000000000006</c:v>
                </c:pt>
                <c:pt idx="36">
                  <c:v>-76.19</c:v>
                </c:pt>
                <c:pt idx="37">
                  <c:v>-210</c:v>
                </c:pt>
                <c:pt idx="38">
                  <c:v>-210</c:v>
                </c:pt>
                <c:pt idx="39">
                  <c:v>-210</c:v>
                </c:pt>
                <c:pt idx="40">
                  <c:v>-77.406999999999996</c:v>
                </c:pt>
                <c:pt idx="41">
                  <c:v>-210</c:v>
                </c:pt>
                <c:pt idx="42">
                  <c:v>-210</c:v>
                </c:pt>
                <c:pt idx="43">
                  <c:v>-210</c:v>
                </c:pt>
                <c:pt idx="44">
                  <c:v>-78.278000000000006</c:v>
                </c:pt>
                <c:pt idx="45">
                  <c:v>-210</c:v>
                </c:pt>
                <c:pt idx="46">
                  <c:v>-210</c:v>
                </c:pt>
                <c:pt idx="47">
                  <c:v>-210</c:v>
                </c:pt>
                <c:pt idx="48">
                  <c:v>-89.263999999999996</c:v>
                </c:pt>
                <c:pt idx="49">
                  <c:v>-75.558999999999997</c:v>
                </c:pt>
                <c:pt idx="50">
                  <c:v>-83.897000000000006</c:v>
                </c:pt>
                <c:pt idx="51">
                  <c:v>-75.888000000000005</c:v>
                </c:pt>
                <c:pt idx="52">
                  <c:v>-81.090999999999994</c:v>
                </c:pt>
                <c:pt idx="53">
                  <c:v>-76.52</c:v>
                </c:pt>
                <c:pt idx="54">
                  <c:v>-85.022000000000006</c:v>
                </c:pt>
                <c:pt idx="55">
                  <c:v>-79.02</c:v>
                </c:pt>
                <c:pt idx="56">
                  <c:v>-86.635999999999996</c:v>
                </c:pt>
                <c:pt idx="57">
                  <c:v>-80.209999999999994</c:v>
                </c:pt>
                <c:pt idx="58">
                  <c:v>-210</c:v>
                </c:pt>
                <c:pt idx="59">
                  <c:v>-78.991</c:v>
                </c:pt>
                <c:pt idx="60">
                  <c:v>-210</c:v>
                </c:pt>
                <c:pt idx="61">
                  <c:v>-79.367999999999995</c:v>
                </c:pt>
                <c:pt idx="62">
                  <c:v>-210</c:v>
                </c:pt>
                <c:pt idx="63">
                  <c:v>-78.638999999999996</c:v>
                </c:pt>
                <c:pt idx="64">
                  <c:v>-79.460999999999999</c:v>
                </c:pt>
                <c:pt idx="65">
                  <c:v>-80.314999999999998</c:v>
                </c:pt>
                <c:pt idx="66">
                  <c:v>-210</c:v>
                </c:pt>
                <c:pt idx="67">
                  <c:v>-210</c:v>
                </c:pt>
                <c:pt idx="68">
                  <c:v>-210</c:v>
                </c:pt>
                <c:pt idx="69">
                  <c:v>-81.37</c:v>
                </c:pt>
                <c:pt idx="70">
                  <c:v>-210</c:v>
                </c:pt>
                <c:pt idx="71">
                  <c:v>-82.513999999999996</c:v>
                </c:pt>
                <c:pt idx="72">
                  <c:v>-76.247</c:v>
                </c:pt>
                <c:pt idx="73">
                  <c:v>-80.009</c:v>
                </c:pt>
                <c:pt idx="74">
                  <c:v>-83.307000000000002</c:v>
                </c:pt>
                <c:pt idx="75">
                  <c:v>-77.783000000000001</c:v>
                </c:pt>
                <c:pt idx="76">
                  <c:v>-210</c:v>
                </c:pt>
                <c:pt idx="77">
                  <c:v>-85.503</c:v>
                </c:pt>
                <c:pt idx="78">
                  <c:v>-83.137</c:v>
                </c:pt>
                <c:pt idx="79">
                  <c:v>-77.257000000000005</c:v>
                </c:pt>
                <c:pt idx="80">
                  <c:v>-82.073999999999998</c:v>
                </c:pt>
                <c:pt idx="81">
                  <c:v>-210</c:v>
                </c:pt>
                <c:pt idx="82">
                  <c:v>-78.762</c:v>
                </c:pt>
                <c:pt idx="83">
                  <c:v>-84.844999999999999</c:v>
                </c:pt>
                <c:pt idx="84">
                  <c:v>-79.108000000000004</c:v>
                </c:pt>
                <c:pt idx="85">
                  <c:v>-80.941999999999993</c:v>
                </c:pt>
                <c:pt idx="86">
                  <c:v>-210</c:v>
                </c:pt>
                <c:pt idx="87">
                  <c:v>-79.858999999999995</c:v>
                </c:pt>
                <c:pt idx="88">
                  <c:v>-210</c:v>
                </c:pt>
                <c:pt idx="89">
                  <c:v>-75.978999999999999</c:v>
                </c:pt>
                <c:pt idx="90">
                  <c:v>-210</c:v>
                </c:pt>
                <c:pt idx="91">
                  <c:v>-75.363</c:v>
                </c:pt>
                <c:pt idx="92">
                  <c:v>-210</c:v>
                </c:pt>
                <c:pt idx="93">
                  <c:v>-75.42</c:v>
                </c:pt>
                <c:pt idx="94">
                  <c:v>-100.655</c:v>
                </c:pt>
                <c:pt idx="95">
                  <c:v>-74.344999999999999</c:v>
                </c:pt>
                <c:pt idx="96">
                  <c:v>-76.016999999999996</c:v>
                </c:pt>
                <c:pt idx="97">
                  <c:v>-76.896000000000001</c:v>
                </c:pt>
                <c:pt idx="98">
                  <c:v>-90.721999999999994</c:v>
                </c:pt>
                <c:pt idx="99">
                  <c:v>-210</c:v>
                </c:pt>
                <c:pt idx="100">
                  <c:v>-85.637</c:v>
                </c:pt>
                <c:pt idx="101">
                  <c:v>-210</c:v>
                </c:pt>
                <c:pt idx="102">
                  <c:v>-210</c:v>
                </c:pt>
                <c:pt idx="103">
                  <c:v>-80.334000000000003</c:v>
                </c:pt>
                <c:pt idx="104">
                  <c:v>-83.971000000000004</c:v>
                </c:pt>
                <c:pt idx="105">
                  <c:v>-89.200999999999993</c:v>
                </c:pt>
                <c:pt idx="106">
                  <c:v>-75.766999999999996</c:v>
                </c:pt>
                <c:pt idx="107">
                  <c:v>-76.573999999999998</c:v>
                </c:pt>
                <c:pt idx="108">
                  <c:v>-210</c:v>
                </c:pt>
                <c:pt idx="109">
                  <c:v>-76.058000000000007</c:v>
                </c:pt>
                <c:pt idx="110">
                  <c:v>-210</c:v>
                </c:pt>
                <c:pt idx="111">
                  <c:v>-79.150000000000006</c:v>
                </c:pt>
                <c:pt idx="112">
                  <c:v>-77.853999999999999</c:v>
                </c:pt>
                <c:pt idx="113">
                  <c:v>-76.328999999999994</c:v>
                </c:pt>
                <c:pt idx="114">
                  <c:v>-210</c:v>
                </c:pt>
                <c:pt idx="115">
                  <c:v>-93.99</c:v>
                </c:pt>
                <c:pt idx="116">
                  <c:v>-79.3</c:v>
                </c:pt>
                <c:pt idx="117">
                  <c:v>-78.191000000000003</c:v>
                </c:pt>
                <c:pt idx="118">
                  <c:v>-79.194999999999993</c:v>
                </c:pt>
                <c:pt idx="119">
                  <c:v>-210</c:v>
                </c:pt>
                <c:pt idx="120">
                  <c:v>-80.128</c:v>
                </c:pt>
                <c:pt idx="121">
                  <c:v>-79.963999999999999</c:v>
                </c:pt>
                <c:pt idx="122">
                  <c:v>-210</c:v>
                </c:pt>
                <c:pt idx="123">
                  <c:v>-81.040000000000006</c:v>
                </c:pt>
                <c:pt idx="124">
                  <c:v>-78.004000000000005</c:v>
                </c:pt>
                <c:pt idx="125">
                  <c:v>-210</c:v>
                </c:pt>
                <c:pt idx="126">
                  <c:v>-81.715000000000003</c:v>
                </c:pt>
                <c:pt idx="127">
                  <c:v>-75.977999999999994</c:v>
                </c:pt>
                <c:pt idx="128">
                  <c:v>-78.902000000000001</c:v>
                </c:pt>
                <c:pt idx="129">
                  <c:v>-82.406000000000006</c:v>
                </c:pt>
                <c:pt idx="130">
                  <c:v>-76.281999999999996</c:v>
                </c:pt>
                <c:pt idx="131">
                  <c:v>-78.037000000000006</c:v>
                </c:pt>
                <c:pt idx="132">
                  <c:v>-210</c:v>
                </c:pt>
                <c:pt idx="133">
                  <c:v>-210</c:v>
                </c:pt>
                <c:pt idx="134">
                  <c:v>-210</c:v>
                </c:pt>
                <c:pt idx="135">
                  <c:v>-210</c:v>
                </c:pt>
                <c:pt idx="136">
                  <c:v>-79.933000000000007</c:v>
                </c:pt>
                <c:pt idx="137">
                  <c:v>-210</c:v>
                </c:pt>
                <c:pt idx="138">
                  <c:v>-210</c:v>
                </c:pt>
                <c:pt idx="139">
                  <c:v>-77.506</c:v>
                </c:pt>
                <c:pt idx="140">
                  <c:v>-82.876999999999995</c:v>
                </c:pt>
                <c:pt idx="141">
                  <c:v>-210</c:v>
                </c:pt>
                <c:pt idx="142">
                  <c:v>-210</c:v>
                </c:pt>
                <c:pt idx="143">
                  <c:v>-75.759</c:v>
                </c:pt>
                <c:pt idx="144">
                  <c:v>-76.787000000000006</c:v>
                </c:pt>
                <c:pt idx="145">
                  <c:v>-85.632000000000005</c:v>
                </c:pt>
                <c:pt idx="146">
                  <c:v>-210</c:v>
                </c:pt>
                <c:pt idx="147">
                  <c:v>-74.989999999999995</c:v>
                </c:pt>
                <c:pt idx="148">
                  <c:v>-78.438000000000002</c:v>
                </c:pt>
                <c:pt idx="149">
                  <c:v>-78.89</c:v>
                </c:pt>
                <c:pt idx="150">
                  <c:v>-75.960999999999999</c:v>
                </c:pt>
                <c:pt idx="151">
                  <c:v>-79.799000000000007</c:v>
                </c:pt>
                <c:pt idx="152">
                  <c:v>-77.808999999999997</c:v>
                </c:pt>
                <c:pt idx="153">
                  <c:v>-210</c:v>
                </c:pt>
                <c:pt idx="154">
                  <c:v>-210</c:v>
                </c:pt>
                <c:pt idx="155">
                  <c:v>-77.683999999999997</c:v>
                </c:pt>
                <c:pt idx="156">
                  <c:v>-85.796000000000006</c:v>
                </c:pt>
                <c:pt idx="157">
                  <c:v>-80.581999999999994</c:v>
                </c:pt>
                <c:pt idx="158">
                  <c:v>-210</c:v>
                </c:pt>
                <c:pt idx="159">
                  <c:v>-210</c:v>
                </c:pt>
                <c:pt idx="160">
                  <c:v>-77.954999999999998</c:v>
                </c:pt>
                <c:pt idx="161">
                  <c:v>-75.924999999999997</c:v>
                </c:pt>
                <c:pt idx="162">
                  <c:v>-74.843999999999994</c:v>
                </c:pt>
                <c:pt idx="163">
                  <c:v>-82.968999999999994</c:v>
                </c:pt>
                <c:pt idx="164">
                  <c:v>-210</c:v>
                </c:pt>
                <c:pt idx="165">
                  <c:v>-73.816999999999993</c:v>
                </c:pt>
                <c:pt idx="166">
                  <c:v>-77.902000000000001</c:v>
                </c:pt>
                <c:pt idx="167">
                  <c:v>-100.68</c:v>
                </c:pt>
                <c:pt idx="168">
                  <c:v>-77.733000000000004</c:v>
                </c:pt>
                <c:pt idx="169">
                  <c:v>-76.858999999999995</c:v>
                </c:pt>
                <c:pt idx="170">
                  <c:v>-210</c:v>
                </c:pt>
                <c:pt idx="171">
                  <c:v>-79.022999999999996</c:v>
                </c:pt>
                <c:pt idx="172">
                  <c:v>-210</c:v>
                </c:pt>
                <c:pt idx="173">
                  <c:v>-210</c:v>
                </c:pt>
                <c:pt idx="174">
                  <c:v>-78.337000000000003</c:v>
                </c:pt>
                <c:pt idx="175">
                  <c:v>-75.352999999999994</c:v>
                </c:pt>
                <c:pt idx="176">
                  <c:v>-76.551000000000002</c:v>
                </c:pt>
                <c:pt idx="177">
                  <c:v>-74.902000000000001</c:v>
                </c:pt>
                <c:pt idx="178">
                  <c:v>-74.459000000000003</c:v>
                </c:pt>
                <c:pt idx="179">
                  <c:v>-210</c:v>
                </c:pt>
                <c:pt idx="180">
                  <c:v>-77.787999999999997</c:v>
                </c:pt>
                <c:pt idx="181">
                  <c:v>-75.718000000000004</c:v>
                </c:pt>
                <c:pt idx="182">
                  <c:v>-78.826999999999998</c:v>
                </c:pt>
                <c:pt idx="183">
                  <c:v>-210</c:v>
                </c:pt>
                <c:pt idx="184">
                  <c:v>-73.692999999999998</c:v>
                </c:pt>
                <c:pt idx="185">
                  <c:v>-76.155000000000001</c:v>
                </c:pt>
                <c:pt idx="186">
                  <c:v>-210</c:v>
                </c:pt>
                <c:pt idx="187">
                  <c:v>-210</c:v>
                </c:pt>
                <c:pt idx="188">
                  <c:v>-78.513999999999996</c:v>
                </c:pt>
                <c:pt idx="189">
                  <c:v>-76.141000000000005</c:v>
                </c:pt>
                <c:pt idx="190">
                  <c:v>-79.043000000000006</c:v>
                </c:pt>
                <c:pt idx="191">
                  <c:v>-76.61</c:v>
                </c:pt>
                <c:pt idx="192">
                  <c:v>-75.912000000000006</c:v>
                </c:pt>
                <c:pt idx="193">
                  <c:v>-78.287999999999997</c:v>
                </c:pt>
                <c:pt idx="194">
                  <c:v>-76.897999999999996</c:v>
                </c:pt>
                <c:pt idx="195">
                  <c:v>-79.466999999999999</c:v>
                </c:pt>
                <c:pt idx="196">
                  <c:v>-78.988</c:v>
                </c:pt>
                <c:pt idx="197">
                  <c:v>-76.456999999999994</c:v>
                </c:pt>
                <c:pt idx="198">
                  <c:v>-75.936000000000007</c:v>
                </c:pt>
                <c:pt idx="199">
                  <c:v>-81.414000000000001</c:v>
                </c:pt>
                <c:pt idx="200">
                  <c:v>-80.438999999999993</c:v>
                </c:pt>
                <c:pt idx="201">
                  <c:v>-75.918999999999997</c:v>
                </c:pt>
                <c:pt idx="202">
                  <c:v>-75.228999999999999</c:v>
                </c:pt>
                <c:pt idx="203">
                  <c:v>-75.893000000000001</c:v>
                </c:pt>
                <c:pt idx="204">
                  <c:v>-77.811000000000007</c:v>
                </c:pt>
                <c:pt idx="205">
                  <c:v>-73.903999999999996</c:v>
                </c:pt>
                <c:pt idx="206">
                  <c:v>-76.965999999999994</c:v>
                </c:pt>
                <c:pt idx="207">
                  <c:v>-85.587999999999994</c:v>
                </c:pt>
                <c:pt idx="208">
                  <c:v>-74.486000000000004</c:v>
                </c:pt>
                <c:pt idx="209">
                  <c:v>-75.837999999999994</c:v>
                </c:pt>
                <c:pt idx="210">
                  <c:v>-76.861999999999995</c:v>
                </c:pt>
                <c:pt idx="211">
                  <c:v>-75.141999999999996</c:v>
                </c:pt>
                <c:pt idx="212">
                  <c:v>-75.438999999999993</c:v>
                </c:pt>
                <c:pt idx="213">
                  <c:v>-78.271000000000001</c:v>
                </c:pt>
                <c:pt idx="214">
                  <c:v>-79.013000000000005</c:v>
                </c:pt>
                <c:pt idx="215">
                  <c:v>-77.582999999999998</c:v>
                </c:pt>
                <c:pt idx="216">
                  <c:v>-74.855000000000004</c:v>
                </c:pt>
                <c:pt idx="217">
                  <c:v>-78.628</c:v>
                </c:pt>
                <c:pt idx="218">
                  <c:v>-74.421000000000006</c:v>
                </c:pt>
                <c:pt idx="219">
                  <c:v>-77.587000000000003</c:v>
                </c:pt>
                <c:pt idx="220">
                  <c:v>-74.905000000000001</c:v>
                </c:pt>
                <c:pt idx="221">
                  <c:v>-73.915999999999997</c:v>
                </c:pt>
                <c:pt idx="222">
                  <c:v>-77.248999999999995</c:v>
                </c:pt>
                <c:pt idx="223">
                  <c:v>-76.228999999999999</c:v>
                </c:pt>
                <c:pt idx="224">
                  <c:v>-75.801000000000002</c:v>
                </c:pt>
                <c:pt idx="225">
                  <c:v>-75.962000000000003</c:v>
                </c:pt>
                <c:pt idx="226">
                  <c:v>-76.137</c:v>
                </c:pt>
                <c:pt idx="227">
                  <c:v>-80.049000000000007</c:v>
                </c:pt>
                <c:pt idx="228">
                  <c:v>-79.209000000000003</c:v>
                </c:pt>
                <c:pt idx="229">
                  <c:v>-74.78</c:v>
                </c:pt>
                <c:pt idx="230">
                  <c:v>-75.963999999999999</c:v>
                </c:pt>
                <c:pt idx="231">
                  <c:v>-78.799000000000007</c:v>
                </c:pt>
                <c:pt idx="232">
                  <c:v>-77.004000000000005</c:v>
                </c:pt>
                <c:pt idx="233">
                  <c:v>-75.701999999999998</c:v>
                </c:pt>
                <c:pt idx="234">
                  <c:v>-79.542000000000002</c:v>
                </c:pt>
                <c:pt idx="235">
                  <c:v>-75.058999999999997</c:v>
                </c:pt>
                <c:pt idx="236">
                  <c:v>-74.727000000000004</c:v>
                </c:pt>
                <c:pt idx="237">
                  <c:v>-73.825999999999993</c:v>
                </c:pt>
                <c:pt idx="238">
                  <c:v>-76.108999999999995</c:v>
                </c:pt>
                <c:pt idx="239">
                  <c:v>-74.869</c:v>
                </c:pt>
                <c:pt idx="240">
                  <c:v>-74.739999999999995</c:v>
                </c:pt>
                <c:pt idx="241">
                  <c:v>-73.569999999999993</c:v>
                </c:pt>
                <c:pt idx="242">
                  <c:v>-78.108000000000004</c:v>
                </c:pt>
                <c:pt idx="243">
                  <c:v>-77.162000000000006</c:v>
                </c:pt>
                <c:pt idx="244">
                  <c:v>-74.88</c:v>
                </c:pt>
                <c:pt idx="245">
                  <c:v>-77.619</c:v>
                </c:pt>
                <c:pt idx="246">
                  <c:v>-75.007000000000005</c:v>
                </c:pt>
                <c:pt idx="247">
                  <c:v>-73.677999999999997</c:v>
                </c:pt>
                <c:pt idx="248">
                  <c:v>-78.608999999999995</c:v>
                </c:pt>
                <c:pt idx="249">
                  <c:v>-73.605999999999995</c:v>
                </c:pt>
                <c:pt idx="250">
                  <c:v>-75.894999999999996</c:v>
                </c:pt>
                <c:pt idx="251">
                  <c:v>-77.861000000000004</c:v>
                </c:pt>
                <c:pt idx="252">
                  <c:v>-77.34</c:v>
                </c:pt>
                <c:pt idx="253">
                  <c:v>-74.763000000000005</c:v>
                </c:pt>
                <c:pt idx="254">
                  <c:v>-74.222999999999999</c:v>
                </c:pt>
                <c:pt idx="255">
                  <c:v>-74.597999999999999</c:v>
                </c:pt>
                <c:pt idx="256">
                  <c:v>-74.525000000000006</c:v>
                </c:pt>
                <c:pt idx="257">
                  <c:v>-73.608999999999995</c:v>
                </c:pt>
                <c:pt idx="258">
                  <c:v>-73.7</c:v>
                </c:pt>
                <c:pt idx="259">
                  <c:v>-75.56</c:v>
                </c:pt>
                <c:pt idx="260">
                  <c:v>-75.602000000000004</c:v>
                </c:pt>
                <c:pt idx="261">
                  <c:v>-80.445999999999998</c:v>
                </c:pt>
                <c:pt idx="262">
                  <c:v>-74.960999999999999</c:v>
                </c:pt>
                <c:pt idx="263">
                  <c:v>-74.533000000000001</c:v>
                </c:pt>
                <c:pt idx="264">
                  <c:v>-73.575000000000003</c:v>
                </c:pt>
                <c:pt idx="265">
                  <c:v>-75.754000000000005</c:v>
                </c:pt>
                <c:pt idx="266">
                  <c:v>-78</c:v>
                </c:pt>
                <c:pt idx="267">
                  <c:v>-74.626000000000005</c:v>
                </c:pt>
                <c:pt idx="268">
                  <c:v>-74.197000000000003</c:v>
                </c:pt>
                <c:pt idx="269">
                  <c:v>-76.495000000000005</c:v>
                </c:pt>
                <c:pt idx="270">
                  <c:v>-73.531999999999996</c:v>
                </c:pt>
                <c:pt idx="271">
                  <c:v>-73.841999999999999</c:v>
                </c:pt>
                <c:pt idx="272">
                  <c:v>-73.747</c:v>
                </c:pt>
                <c:pt idx="273">
                  <c:v>-75.239999999999995</c:v>
                </c:pt>
                <c:pt idx="274">
                  <c:v>-74.534000000000006</c:v>
                </c:pt>
                <c:pt idx="275">
                  <c:v>-73.998999999999995</c:v>
                </c:pt>
                <c:pt idx="276">
                  <c:v>-75.334999999999994</c:v>
                </c:pt>
                <c:pt idx="277">
                  <c:v>-74.635000000000005</c:v>
                </c:pt>
                <c:pt idx="278">
                  <c:v>-75.248999999999995</c:v>
                </c:pt>
                <c:pt idx="279">
                  <c:v>-75.888999999999996</c:v>
                </c:pt>
                <c:pt idx="280">
                  <c:v>-73.974999999999994</c:v>
                </c:pt>
                <c:pt idx="281">
                  <c:v>-73.828999999999994</c:v>
                </c:pt>
                <c:pt idx="282">
                  <c:v>-76.397999999999996</c:v>
                </c:pt>
                <c:pt idx="283">
                  <c:v>-86.069000000000003</c:v>
                </c:pt>
                <c:pt idx="284">
                  <c:v>-75.484999999999999</c:v>
                </c:pt>
                <c:pt idx="285">
                  <c:v>-76.531999999999996</c:v>
                </c:pt>
                <c:pt idx="286">
                  <c:v>-77.807000000000002</c:v>
                </c:pt>
                <c:pt idx="287">
                  <c:v>-73.578999999999994</c:v>
                </c:pt>
                <c:pt idx="288">
                  <c:v>-73.835999999999999</c:v>
                </c:pt>
                <c:pt idx="289">
                  <c:v>-75.225999999999999</c:v>
                </c:pt>
                <c:pt idx="290">
                  <c:v>-75.372</c:v>
                </c:pt>
                <c:pt idx="291">
                  <c:v>-75.114999999999995</c:v>
                </c:pt>
                <c:pt idx="292">
                  <c:v>-76.504000000000005</c:v>
                </c:pt>
                <c:pt idx="293">
                  <c:v>-74.731999999999999</c:v>
                </c:pt>
                <c:pt idx="294">
                  <c:v>-73.168000000000006</c:v>
                </c:pt>
                <c:pt idx="295">
                  <c:v>-77.099999999999994</c:v>
                </c:pt>
                <c:pt idx="296">
                  <c:v>-74.875</c:v>
                </c:pt>
                <c:pt idx="297">
                  <c:v>-74.706999999999994</c:v>
                </c:pt>
                <c:pt idx="298">
                  <c:v>-78.777000000000001</c:v>
                </c:pt>
                <c:pt idx="299">
                  <c:v>-77.147999999999996</c:v>
                </c:pt>
                <c:pt idx="300">
                  <c:v>-75.742000000000004</c:v>
                </c:pt>
                <c:pt idx="301">
                  <c:v>-73.518000000000001</c:v>
                </c:pt>
                <c:pt idx="302">
                  <c:v>-74.363</c:v>
                </c:pt>
                <c:pt idx="303">
                  <c:v>-73.33</c:v>
                </c:pt>
                <c:pt idx="304">
                  <c:v>-74.290999999999997</c:v>
                </c:pt>
                <c:pt idx="305">
                  <c:v>-73.947999999999993</c:v>
                </c:pt>
                <c:pt idx="306">
                  <c:v>-74.233999999999995</c:v>
                </c:pt>
                <c:pt idx="307">
                  <c:v>-76.349999999999994</c:v>
                </c:pt>
                <c:pt idx="308">
                  <c:v>-76.081999999999994</c:v>
                </c:pt>
                <c:pt idx="309">
                  <c:v>-74.855000000000004</c:v>
                </c:pt>
                <c:pt idx="310">
                  <c:v>-75.311999999999998</c:v>
                </c:pt>
                <c:pt idx="311">
                  <c:v>-77.257000000000005</c:v>
                </c:pt>
                <c:pt idx="312">
                  <c:v>-75.897000000000006</c:v>
                </c:pt>
                <c:pt idx="313">
                  <c:v>-76.122</c:v>
                </c:pt>
                <c:pt idx="314">
                  <c:v>-74.337000000000003</c:v>
                </c:pt>
                <c:pt idx="315">
                  <c:v>-78.59</c:v>
                </c:pt>
                <c:pt idx="316">
                  <c:v>-75.789000000000001</c:v>
                </c:pt>
                <c:pt idx="317">
                  <c:v>-76.837000000000003</c:v>
                </c:pt>
                <c:pt idx="318">
                  <c:v>-76.409000000000006</c:v>
                </c:pt>
                <c:pt idx="319">
                  <c:v>-75.7</c:v>
                </c:pt>
                <c:pt idx="320">
                  <c:v>-75.138999999999996</c:v>
                </c:pt>
                <c:pt idx="321">
                  <c:v>-79.622</c:v>
                </c:pt>
                <c:pt idx="322">
                  <c:v>-73.031999999999996</c:v>
                </c:pt>
                <c:pt idx="323">
                  <c:v>-76.244</c:v>
                </c:pt>
                <c:pt idx="324">
                  <c:v>-75.665999999999997</c:v>
                </c:pt>
                <c:pt idx="325">
                  <c:v>-75.656999999999996</c:v>
                </c:pt>
                <c:pt idx="326">
                  <c:v>-74.754999999999995</c:v>
                </c:pt>
                <c:pt idx="327">
                  <c:v>-80.281000000000006</c:v>
                </c:pt>
                <c:pt idx="328">
                  <c:v>-78.921000000000006</c:v>
                </c:pt>
                <c:pt idx="329">
                  <c:v>-77.128</c:v>
                </c:pt>
                <c:pt idx="330">
                  <c:v>-76.713999999999999</c:v>
                </c:pt>
                <c:pt idx="331">
                  <c:v>-74.006</c:v>
                </c:pt>
                <c:pt idx="332">
                  <c:v>-73.515000000000001</c:v>
                </c:pt>
                <c:pt idx="333">
                  <c:v>-87.12</c:v>
                </c:pt>
                <c:pt idx="334">
                  <c:v>-75.358999999999995</c:v>
                </c:pt>
                <c:pt idx="335">
                  <c:v>-76.507000000000005</c:v>
                </c:pt>
                <c:pt idx="336">
                  <c:v>-76.831999999999994</c:v>
                </c:pt>
                <c:pt idx="337">
                  <c:v>-74.167000000000002</c:v>
                </c:pt>
                <c:pt idx="338">
                  <c:v>-74.058000000000007</c:v>
                </c:pt>
                <c:pt idx="339">
                  <c:v>-76.426000000000002</c:v>
                </c:pt>
                <c:pt idx="340">
                  <c:v>-73.841999999999999</c:v>
                </c:pt>
                <c:pt idx="341">
                  <c:v>-73.789000000000001</c:v>
                </c:pt>
                <c:pt idx="342">
                  <c:v>-78.319999999999993</c:v>
                </c:pt>
                <c:pt idx="343">
                  <c:v>-74.703000000000003</c:v>
                </c:pt>
                <c:pt idx="344">
                  <c:v>-80.254999999999995</c:v>
                </c:pt>
                <c:pt idx="345">
                  <c:v>-74.165000000000006</c:v>
                </c:pt>
                <c:pt idx="346">
                  <c:v>-76.006</c:v>
                </c:pt>
                <c:pt idx="347">
                  <c:v>-74.262</c:v>
                </c:pt>
                <c:pt idx="348">
                  <c:v>-73.076999999999998</c:v>
                </c:pt>
                <c:pt idx="349">
                  <c:v>-74.798000000000002</c:v>
                </c:pt>
                <c:pt idx="350">
                  <c:v>-73.634</c:v>
                </c:pt>
                <c:pt idx="351">
                  <c:v>-73.114999999999995</c:v>
                </c:pt>
                <c:pt idx="352">
                  <c:v>-72.158000000000001</c:v>
                </c:pt>
                <c:pt idx="353">
                  <c:v>-71.888000000000005</c:v>
                </c:pt>
                <c:pt idx="354">
                  <c:v>-70.947999999999993</c:v>
                </c:pt>
                <c:pt idx="355">
                  <c:v>-56.697000000000003</c:v>
                </c:pt>
                <c:pt idx="356">
                  <c:v>-48.475999999999999</c:v>
                </c:pt>
                <c:pt idx="357">
                  <c:v>-46.186</c:v>
                </c:pt>
                <c:pt idx="358">
                  <c:v>-45.064999999999998</c:v>
                </c:pt>
                <c:pt idx="359">
                  <c:v>-43.820999999999998</c:v>
                </c:pt>
                <c:pt idx="360">
                  <c:v>-42.238999999999997</c:v>
                </c:pt>
                <c:pt idx="361">
                  <c:v>-40.671999999999997</c:v>
                </c:pt>
                <c:pt idx="362">
                  <c:v>-38.524999999999999</c:v>
                </c:pt>
                <c:pt idx="363">
                  <c:v>-35.371000000000002</c:v>
                </c:pt>
                <c:pt idx="364">
                  <c:v>-31.349</c:v>
                </c:pt>
                <c:pt idx="365">
                  <c:v>-14.978999999999999</c:v>
                </c:pt>
                <c:pt idx="366">
                  <c:v>-9.3960000000000008</c:v>
                </c:pt>
                <c:pt idx="367">
                  <c:v>-9.2759999999999998</c:v>
                </c:pt>
                <c:pt idx="368">
                  <c:v>-9.2569999999999997</c:v>
                </c:pt>
                <c:pt idx="369">
                  <c:v>-9.2439999999999998</c:v>
                </c:pt>
                <c:pt idx="370">
                  <c:v>-9.2509999999999994</c:v>
                </c:pt>
                <c:pt idx="371">
                  <c:v>-9.4039999999999999</c:v>
                </c:pt>
                <c:pt idx="372">
                  <c:v>-15.744999999999999</c:v>
                </c:pt>
                <c:pt idx="373">
                  <c:v>-38.091000000000001</c:v>
                </c:pt>
                <c:pt idx="374">
                  <c:v>-42.515999999999998</c:v>
                </c:pt>
                <c:pt idx="375">
                  <c:v>-45.566000000000003</c:v>
                </c:pt>
                <c:pt idx="376">
                  <c:v>-47.88</c:v>
                </c:pt>
                <c:pt idx="377">
                  <c:v>-49.387999999999998</c:v>
                </c:pt>
                <c:pt idx="378">
                  <c:v>-51.84</c:v>
                </c:pt>
                <c:pt idx="379">
                  <c:v>-55.286000000000001</c:v>
                </c:pt>
                <c:pt idx="380">
                  <c:v>-57.856999999999999</c:v>
                </c:pt>
                <c:pt idx="381">
                  <c:v>-63.136000000000003</c:v>
                </c:pt>
                <c:pt idx="382">
                  <c:v>-73.991</c:v>
                </c:pt>
                <c:pt idx="383">
                  <c:v>-73.408000000000001</c:v>
                </c:pt>
                <c:pt idx="384">
                  <c:v>-71.572000000000003</c:v>
                </c:pt>
                <c:pt idx="385">
                  <c:v>-74.628</c:v>
                </c:pt>
                <c:pt idx="386">
                  <c:v>-73.647000000000006</c:v>
                </c:pt>
                <c:pt idx="387">
                  <c:v>-73.028999999999996</c:v>
                </c:pt>
                <c:pt idx="388">
                  <c:v>-74.734999999999999</c:v>
                </c:pt>
                <c:pt idx="389">
                  <c:v>-75.747</c:v>
                </c:pt>
                <c:pt idx="390">
                  <c:v>-74.225999999999999</c:v>
                </c:pt>
                <c:pt idx="391">
                  <c:v>-74.835999999999999</c:v>
                </c:pt>
                <c:pt idx="392">
                  <c:v>-74.195999999999998</c:v>
                </c:pt>
                <c:pt idx="393">
                  <c:v>-75.292000000000002</c:v>
                </c:pt>
                <c:pt idx="394">
                  <c:v>-75.245999999999995</c:v>
                </c:pt>
                <c:pt idx="395">
                  <c:v>-87.927999999999997</c:v>
                </c:pt>
                <c:pt idx="396">
                  <c:v>-73.941999999999993</c:v>
                </c:pt>
                <c:pt idx="397">
                  <c:v>-77.507000000000005</c:v>
                </c:pt>
                <c:pt idx="398">
                  <c:v>-75.924999999999997</c:v>
                </c:pt>
                <c:pt idx="399">
                  <c:v>-77.950999999999993</c:v>
                </c:pt>
                <c:pt idx="400">
                  <c:v>-73.927999999999997</c:v>
                </c:pt>
                <c:pt idx="401">
                  <c:v>-75.387</c:v>
                </c:pt>
                <c:pt idx="402">
                  <c:v>-76.367999999999995</c:v>
                </c:pt>
                <c:pt idx="403">
                  <c:v>-77.861999999999995</c:v>
                </c:pt>
                <c:pt idx="404">
                  <c:v>-78.397000000000006</c:v>
                </c:pt>
                <c:pt idx="405">
                  <c:v>-77.311000000000007</c:v>
                </c:pt>
                <c:pt idx="406">
                  <c:v>-74.858999999999995</c:v>
                </c:pt>
                <c:pt idx="407">
                  <c:v>-76.391000000000005</c:v>
                </c:pt>
                <c:pt idx="408">
                  <c:v>-79.272000000000006</c:v>
                </c:pt>
                <c:pt idx="409">
                  <c:v>-80.59</c:v>
                </c:pt>
                <c:pt idx="410">
                  <c:v>-83.539000000000001</c:v>
                </c:pt>
                <c:pt idx="411">
                  <c:v>-77.230999999999995</c:v>
                </c:pt>
                <c:pt idx="412">
                  <c:v>-76.040000000000006</c:v>
                </c:pt>
                <c:pt idx="413">
                  <c:v>-73.043999999999997</c:v>
                </c:pt>
                <c:pt idx="414">
                  <c:v>-77.352000000000004</c:v>
                </c:pt>
                <c:pt idx="415">
                  <c:v>-77.378</c:v>
                </c:pt>
                <c:pt idx="416">
                  <c:v>-76.22</c:v>
                </c:pt>
                <c:pt idx="417">
                  <c:v>-76.927999999999997</c:v>
                </c:pt>
                <c:pt idx="418">
                  <c:v>-210</c:v>
                </c:pt>
                <c:pt idx="419">
                  <c:v>-77.709999999999994</c:v>
                </c:pt>
                <c:pt idx="420">
                  <c:v>-76.063999999999993</c:v>
                </c:pt>
                <c:pt idx="421">
                  <c:v>-76.933999999999997</c:v>
                </c:pt>
                <c:pt idx="422">
                  <c:v>-76.900000000000006</c:v>
                </c:pt>
                <c:pt idx="423">
                  <c:v>-76.094999999999999</c:v>
                </c:pt>
                <c:pt idx="424">
                  <c:v>-78.471000000000004</c:v>
                </c:pt>
                <c:pt idx="425">
                  <c:v>-210</c:v>
                </c:pt>
                <c:pt idx="426">
                  <c:v>-210</c:v>
                </c:pt>
                <c:pt idx="427">
                  <c:v>-82.076999999999998</c:v>
                </c:pt>
                <c:pt idx="428">
                  <c:v>-77.379000000000005</c:v>
                </c:pt>
                <c:pt idx="429">
                  <c:v>-76.753</c:v>
                </c:pt>
                <c:pt idx="430">
                  <c:v>-78.227999999999994</c:v>
                </c:pt>
                <c:pt idx="431">
                  <c:v>-77.242999999999995</c:v>
                </c:pt>
                <c:pt idx="432">
                  <c:v>-210</c:v>
                </c:pt>
                <c:pt idx="433">
                  <c:v>-89.561000000000007</c:v>
                </c:pt>
                <c:pt idx="434">
                  <c:v>-84.049000000000007</c:v>
                </c:pt>
                <c:pt idx="435">
                  <c:v>-85.525000000000006</c:v>
                </c:pt>
                <c:pt idx="436">
                  <c:v>-82.007999999999996</c:v>
                </c:pt>
                <c:pt idx="437">
                  <c:v>-76.668999999999997</c:v>
                </c:pt>
                <c:pt idx="438">
                  <c:v>-75.980999999999995</c:v>
                </c:pt>
                <c:pt idx="439">
                  <c:v>-74.994</c:v>
                </c:pt>
                <c:pt idx="440">
                  <c:v>-81.375</c:v>
                </c:pt>
                <c:pt idx="441">
                  <c:v>-75.707999999999998</c:v>
                </c:pt>
                <c:pt idx="442">
                  <c:v>-77.56</c:v>
                </c:pt>
                <c:pt idx="443">
                  <c:v>-210</c:v>
                </c:pt>
                <c:pt idx="444">
                  <c:v>-77.546999999999997</c:v>
                </c:pt>
                <c:pt idx="445">
                  <c:v>-76.028000000000006</c:v>
                </c:pt>
                <c:pt idx="446">
                  <c:v>-82.548000000000002</c:v>
                </c:pt>
                <c:pt idx="447">
                  <c:v>-79.194999999999993</c:v>
                </c:pt>
                <c:pt idx="448">
                  <c:v>-75.878</c:v>
                </c:pt>
                <c:pt idx="449">
                  <c:v>-86.605999999999995</c:v>
                </c:pt>
                <c:pt idx="450">
                  <c:v>-210</c:v>
                </c:pt>
                <c:pt idx="451">
                  <c:v>-77.272999999999996</c:v>
                </c:pt>
                <c:pt idx="452">
                  <c:v>-75.506</c:v>
                </c:pt>
                <c:pt idx="453">
                  <c:v>-210</c:v>
                </c:pt>
                <c:pt idx="454">
                  <c:v>-79.385000000000005</c:v>
                </c:pt>
                <c:pt idx="455">
                  <c:v>-210</c:v>
                </c:pt>
                <c:pt idx="456">
                  <c:v>-75.415000000000006</c:v>
                </c:pt>
                <c:pt idx="457">
                  <c:v>-74.948999999999998</c:v>
                </c:pt>
                <c:pt idx="458">
                  <c:v>-81.12</c:v>
                </c:pt>
                <c:pt idx="459">
                  <c:v>-79.292000000000002</c:v>
                </c:pt>
                <c:pt idx="460">
                  <c:v>-210</c:v>
                </c:pt>
                <c:pt idx="461">
                  <c:v>-74.042000000000002</c:v>
                </c:pt>
                <c:pt idx="462">
                  <c:v>-74.39</c:v>
                </c:pt>
                <c:pt idx="463">
                  <c:v>-77.596000000000004</c:v>
                </c:pt>
                <c:pt idx="464">
                  <c:v>-76.414000000000001</c:v>
                </c:pt>
                <c:pt idx="465">
                  <c:v>-77.692999999999998</c:v>
                </c:pt>
                <c:pt idx="466">
                  <c:v>-210</c:v>
                </c:pt>
                <c:pt idx="467">
                  <c:v>-210</c:v>
                </c:pt>
                <c:pt idx="468">
                  <c:v>-76.051000000000002</c:v>
                </c:pt>
                <c:pt idx="469">
                  <c:v>-210</c:v>
                </c:pt>
                <c:pt idx="470">
                  <c:v>-81.251000000000005</c:v>
                </c:pt>
                <c:pt idx="471">
                  <c:v>-74.572000000000003</c:v>
                </c:pt>
                <c:pt idx="472">
                  <c:v>-75.665000000000006</c:v>
                </c:pt>
                <c:pt idx="473">
                  <c:v>-77.287999999999997</c:v>
                </c:pt>
                <c:pt idx="474">
                  <c:v>-79.91</c:v>
                </c:pt>
                <c:pt idx="475">
                  <c:v>-79.631</c:v>
                </c:pt>
                <c:pt idx="476">
                  <c:v>-210</c:v>
                </c:pt>
                <c:pt idx="477">
                  <c:v>-85.332999999999998</c:v>
                </c:pt>
                <c:pt idx="478">
                  <c:v>-90.349000000000004</c:v>
                </c:pt>
                <c:pt idx="479">
                  <c:v>-78.364000000000004</c:v>
                </c:pt>
                <c:pt idx="480">
                  <c:v>-76.757000000000005</c:v>
                </c:pt>
                <c:pt idx="481">
                  <c:v>-76.256</c:v>
                </c:pt>
                <c:pt idx="482">
                  <c:v>-210</c:v>
                </c:pt>
                <c:pt idx="483">
                  <c:v>-79.575999999999993</c:v>
                </c:pt>
                <c:pt idx="484">
                  <c:v>-77.076999999999998</c:v>
                </c:pt>
                <c:pt idx="485">
                  <c:v>-82.165999999999997</c:v>
                </c:pt>
                <c:pt idx="486">
                  <c:v>-210</c:v>
                </c:pt>
                <c:pt idx="487">
                  <c:v>-75.537000000000006</c:v>
                </c:pt>
                <c:pt idx="488">
                  <c:v>-78.171999999999997</c:v>
                </c:pt>
                <c:pt idx="489">
                  <c:v>-80.432000000000002</c:v>
                </c:pt>
                <c:pt idx="490">
                  <c:v>-78.495999999999995</c:v>
                </c:pt>
                <c:pt idx="491">
                  <c:v>-77.581000000000003</c:v>
                </c:pt>
                <c:pt idx="492">
                  <c:v>-75.661000000000001</c:v>
                </c:pt>
                <c:pt idx="493">
                  <c:v>-210</c:v>
                </c:pt>
                <c:pt idx="494">
                  <c:v>-75.795000000000002</c:v>
                </c:pt>
                <c:pt idx="495">
                  <c:v>-75.435000000000002</c:v>
                </c:pt>
                <c:pt idx="496">
                  <c:v>-83.744</c:v>
                </c:pt>
                <c:pt idx="497">
                  <c:v>-76.745999999999995</c:v>
                </c:pt>
                <c:pt idx="498">
                  <c:v>-76.882999999999996</c:v>
                </c:pt>
                <c:pt idx="499">
                  <c:v>-77.924999999999997</c:v>
                </c:pt>
                <c:pt idx="500">
                  <c:v>-77.346999999999994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A57-4288-A4B4-277C95C63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01760"/>
        <c:axId val="272104832"/>
      </c:scatterChart>
      <c:scatterChart>
        <c:scatterStyle val="smoothMarker"/>
        <c:varyColors val="0"/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Sheet1!$AG$35:$AG$42</c:f>
              <c:numCache>
                <c:formatCode>General</c:formatCode>
                <c:ptCount val="8"/>
                <c:pt idx="0">
                  <c:v>1920.99</c:v>
                </c:pt>
                <c:pt idx="1">
                  <c:v>1939.6</c:v>
                </c:pt>
                <c:pt idx="2">
                  <c:v>1959.13</c:v>
                </c:pt>
                <c:pt idx="3">
                  <c:v>1980.14</c:v>
                </c:pt>
                <c:pt idx="4">
                  <c:v>1998.58</c:v>
                </c:pt>
                <c:pt idx="5">
                  <c:v>2020.52</c:v>
                </c:pt>
                <c:pt idx="6">
                  <c:v>2039.77</c:v>
                </c:pt>
                <c:pt idx="7">
                  <c:v>2060.0100000000002</c:v>
                </c:pt>
              </c:numCache>
            </c:numRef>
          </c:xVal>
          <c:yVal>
            <c:numRef>
              <c:f>Sheet1!$AI$35:$AI$42</c:f>
              <c:numCache>
                <c:formatCode>General</c:formatCode>
                <c:ptCount val="8"/>
                <c:pt idx="0">
                  <c:v>1.405</c:v>
                </c:pt>
                <c:pt idx="1">
                  <c:v>1.5760000000000001</c:v>
                </c:pt>
                <c:pt idx="2">
                  <c:v>1.6679999999999999</c:v>
                </c:pt>
                <c:pt idx="3">
                  <c:v>1.69</c:v>
                </c:pt>
                <c:pt idx="4">
                  <c:v>1.67</c:v>
                </c:pt>
                <c:pt idx="5">
                  <c:v>1.583</c:v>
                </c:pt>
                <c:pt idx="6">
                  <c:v>1.456</c:v>
                </c:pt>
                <c:pt idx="7">
                  <c:v>1.3129999999999999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A57-4288-A4B4-277C95C63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693120"/>
        <c:axId val="272266752"/>
      </c:scatterChart>
      <c:valAx>
        <c:axId val="272101760"/>
        <c:scaling>
          <c:orientation val="minMax"/>
          <c:max val="2070"/>
          <c:min val="19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104832"/>
        <c:crossesAt val="-80"/>
        <c:crossBetween val="midCat"/>
      </c:valAx>
      <c:valAx>
        <c:axId val="272104832"/>
        <c:scaling>
          <c:orientation val="minMax"/>
          <c:max val="10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Power on OSA (dBm)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101760"/>
        <c:crosses val="autoZero"/>
        <c:crossBetween val="midCat"/>
      </c:valAx>
      <c:valAx>
        <c:axId val="272266752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Power after wedge</a:t>
                </a:r>
                <a:r>
                  <a:rPr lang="en-AU" baseline="0" dirty="0"/>
                  <a:t> (W)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693120"/>
        <c:crosses val="max"/>
        <c:crossBetween val="midCat"/>
      </c:valAx>
      <c:valAx>
        <c:axId val="27269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2266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75" cy="496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1" y="1"/>
            <a:ext cx="2946275" cy="496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F29469-C51B-EC4F-9EE4-CF089F44D81C}" type="datetimeFigureOut">
              <a:rPr lang="en-AU"/>
              <a:pPr>
                <a:defRPr/>
              </a:pPr>
              <a:t>30/09/2019</a:t>
            </a:fld>
            <a:endParaRPr lang="en-A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3"/>
            <a:ext cx="2946275" cy="496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1" y="9428273"/>
            <a:ext cx="2946275" cy="496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446724-36E0-D84C-BCD7-CCAC48471C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1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275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861" y="1"/>
            <a:ext cx="2946275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34D976-A7B6-FF49-AD54-BE7FD1162E3F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385" y="4715832"/>
            <a:ext cx="5436908" cy="4466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273"/>
            <a:ext cx="2946275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861" y="9428273"/>
            <a:ext cx="2946275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2A34EC-3C4F-8D46-B504-0C1FC223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1EE1952-DC9F-4BA8-AFB5-55B8A70176AC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574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05C8B6D-D840-4F69-A709-53C04316F509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721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em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053" y="602404"/>
            <a:ext cx="3226550" cy="775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4307" y="6252884"/>
            <a:ext cx="3156252" cy="2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52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01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47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87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82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21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09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00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41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84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940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ln>
                  <a:noFill/>
                </a:ln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0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CF9CB54-0C1E-FF49-BF80-B5F419E224D9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493A7B-E025-094A-8DC3-37F0EDF5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all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D5411B-3076-F54B-8E65-F3CFAC7C4706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747433-8F8C-7D4E-BA4A-B33BCD82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03409F-8F5D-8844-B181-AF30AEB3D4E5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5CBAE-5B51-034E-987A-374E979A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55574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1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551901-41FB-FE4A-AF39-CCB085206901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88BAA6-01C9-7647-97B0-AE223CA1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1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E8B2AC-94BC-5E44-9E40-CEFDCE00B04D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F36622-8FF7-DD45-99CC-6BDD13B1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D73373-ACB3-E140-B284-9E1182953562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F83DD3-58A0-7A42-99D8-C8707F8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571846"/>
            <a:ext cx="5111750" cy="5554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buClr>
                <a:schemeClr val="accent1"/>
              </a:buClr>
              <a:buFont typeface="Lucida Grande"/>
              <a:buChar char="-"/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4450"/>
            <a:ext cx="3008313" cy="399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3006915" cy="156722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9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5E34DC-0ED0-A346-8118-D05A15CF7376}" type="datetimeFigureOut">
              <a:rPr lang="en-US"/>
              <a:pPr>
                <a:defRPr/>
              </a:pPr>
              <a:t>9/30/2019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6A6B70-F148-6040-B774-294B7E3C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43030"/>
            <a:ext cx="8229600" cy="62301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73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ACCA58-14EA-491D-8D57-909AA4301C55}" type="datetimeFigureOut">
              <a:rPr lang="en-AU" smtClean="0"/>
              <a:t>30/09/2019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62409D-857F-4600-9F6C-249C25FEE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0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empheaderfooter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41227"/>
          <a:stretch/>
        </p:blipFill>
        <p:spPr>
          <a:xfrm>
            <a:off x="472865" y="6458086"/>
            <a:ext cx="5002606" cy="37289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23825" y="6461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A1243DBD-CD54-A949-8BE4-62CCC3A6BECA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pptemp16-9heade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595435" y="6508419"/>
            <a:ext cx="3308057" cy="262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8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300" y="2168525"/>
            <a:ext cx="8051800" cy="1470025"/>
          </a:xfrm>
        </p:spPr>
        <p:txBody>
          <a:bodyPr/>
          <a:lstStyle/>
          <a:p>
            <a:r>
              <a:rPr lang="en-AU" sz="2800" dirty="0"/>
              <a:t>Development of Thulium and Holmium Fibre Sources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70856" y="3247571"/>
            <a:ext cx="7676243" cy="1752600"/>
          </a:xfrm>
        </p:spPr>
        <p:txBody>
          <a:bodyPr/>
          <a:lstStyle/>
          <a:p>
            <a:r>
              <a:rPr lang="en-AU" sz="2000" b="1" dirty="0">
                <a:solidFill>
                  <a:schemeClr val="bg1"/>
                </a:solidFill>
              </a:rPr>
              <a:t>OSA Webinar</a:t>
            </a:r>
          </a:p>
          <a:p>
            <a:endParaRPr lang="en-AU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Dr. Nikita Simakov</a:t>
            </a:r>
            <a:endParaRPr lang="en-US" sz="1600" b="1" baseline="30000" dirty="0">
              <a:solidFill>
                <a:schemeClr val="bg1"/>
              </a:solidFill>
            </a:endParaRPr>
          </a:p>
          <a:p>
            <a:endParaRPr lang="en-US" sz="1600" b="1" baseline="30000" dirty="0">
              <a:solidFill>
                <a:schemeClr val="bg1"/>
              </a:solidFill>
            </a:endParaRPr>
          </a:p>
          <a:p>
            <a:r>
              <a:rPr lang="en-AU" sz="1600" i="1" dirty="0">
                <a:solidFill>
                  <a:schemeClr val="bg1"/>
                </a:solidFill>
              </a:rPr>
              <a:t>Defence Science Technology Group, Edinburgh, SA 5111, Australia.</a:t>
            </a:r>
          </a:p>
        </p:txBody>
      </p:sp>
    </p:spTree>
    <p:extLst>
      <p:ext uri="{BB962C8B-B14F-4D97-AF65-F5344CB8AC3E}">
        <p14:creationId xmlns:p14="http://schemas.microsoft.com/office/powerpoint/2010/main" val="420889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483D-A8CC-4C9F-8957-91DAC0FD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Holmium:silica</a:t>
            </a:r>
            <a:r>
              <a:rPr lang="en-AU" dirty="0"/>
              <a:t> spectroscopy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975158-5A99-481A-AECB-E25FF4DBC6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4" y="1283330"/>
            <a:ext cx="3029975" cy="216426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7F90D-A393-4EE6-9622-DE49BCC7D5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3223543" y="1283330"/>
            <a:ext cx="5696318" cy="3461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C87FEE-4BCA-4D2F-A78C-7855609E5D97}"/>
              </a:ext>
            </a:extLst>
          </p:cNvPr>
          <p:cNvSpPr/>
          <p:nvPr/>
        </p:nvSpPr>
        <p:spPr>
          <a:xfrm>
            <a:off x="978397" y="5249135"/>
            <a:ext cx="757936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R. Bowman, N. J. Condon, S. O. Connor, T. Ehrenreich, W.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Kanxian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K. Farley, and S. Christensen, "Radiation Balanced Holmium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Lasers," Proc. SPIE </a:t>
            </a: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7951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795107 (2011).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546033-326E-4F48-9DCE-77820D162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56136"/>
              </p:ext>
            </p:extLst>
          </p:nvPr>
        </p:nvGraphicFramePr>
        <p:xfrm>
          <a:off x="457199" y="3606686"/>
          <a:ext cx="27663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321">
                  <a:extLst>
                    <a:ext uri="{9D8B030D-6E8A-4147-A177-3AD203B41FA5}">
                      <a16:colId xmlns:a16="http://schemas.microsoft.com/office/drawing/2014/main" val="3042087524"/>
                    </a:ext>
                  </a:extLst>
                </a:gridCol>
                <a:gridCol w="1820023">
                  <a:extLst>
                    <a:ext uri="{9D8B030D-6E8A-4147-A177-3AD203B41FA5}">
                      <a16:colId xmlns:a16="http://schemas.microsoft.com/office/drawing/2014/main" val="774516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Quantum defect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5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1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9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29D7-214F-41F8-83BE-1C1E7B42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Thulium:silica</a:t>
            </a:r>
            <a:r>
              <a:rPr lang="en-AU" dirty="0"/>
              <a:t> spectroscopy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E4FC1-D17E-49AA-A675-2238C8F8D0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8" y="1398348"/>
            <a:ext cx="3426249" cy="249957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E8D5A-839A-42F9-9DEB-03F6773599E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 bwMode="auto">
          <a:xfrm>
            <a:off x="3555967" y="1283330"/>
            <a:ext cx="5466322" cy="333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18DBF-5E01-47B8-82BB-851833DE3398}"/>
              </a:ext>
            </a:extLst>
          </p:cNvPr>
          <p:cNvSpPr/>
          <p:nvPr/>
        </p:nvSpPr>
        <p:spPr>
          <a:xfrm>
            <a:off x="1259840" y="5576121"/>
            <a:ext cx="6624320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 F. Moulton, G. A.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Rines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E. V.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Slobodtchikov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K. F. Wall, G. Frith, B. Samson, and A. L. G. Carter, "Tm-Doped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Lasers: Fundamentals and Power Scaling," IEEE J. Sel. Top. Quantum Electron.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85–92 (2009).</a:t>
            </a:r>
            <a:endParaRPr lang="en-A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708247-BB4B-4CE1-A5FB-C4F8BE54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63988"/>
              </p:ext>
            </p:extLst>
          </p:nvPr>
        </p:nvGraphicFramePr>
        <p:xfrm>
          <a:off x="457200" y="4180763"/>
          <a:ext cx="27663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321">
                  <a:extLst>
                    <a:ext uri="{9D8B030D-6E8A-4147-A177-3AD203B41FA5}">
                      <a16:colId xmlns:a16="http://schemas.microsoft.com/office/drawing/2014/main" val="3042087524"/>
                    </a:ext>
                  </a:extLst>
                </a:gridCol>
                <a:gridCol w="1820023">
                  <a:extLst>
                    <a:ext uri="{9D8B030D-6E8A-4147-A177-3AD203B41FA5}">
                      <a16:colId xmlns:a16="http://schemas.microsoft.com/office/drawing/2014/main" val="774516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Quantum defect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5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1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2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E232-FAE8-4A16-92A2-A6370C35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Fibre background losses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27F20-B94A-46DE-BDEF-B61F4642CF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4" y="1199292"/>
            <a:ext cx="7301060" cy="445941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880E9-F781-4BBA-917D-BF3AFB92DB62}"/>
              </a:ext>
            </a:extLst>
          </p:cNvPr>
          <p:cNvSpPr/>
          <p:nvPr/>
        </p:nvSpPr>
        <p:spPr>
          <a:xfrm>
            <a:off x="1371600" y="5780856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O.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Humbach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H. Fabian, U.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Grzesik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U. Haken, and W.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Heitmann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"Analysis of OH absorption bands in synthetic silica," J. Non.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Cryst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Solids </a:t>
            </a: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203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19–26 (1996).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7488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3B25-4C5E-436D-ACB5-57F83072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Theoretical operating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3468A0-2060-4AE5-8A37-34A7DD3868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3341"/>
          <a:stretch/>
        </p:blipFill>
        <p:spPr bwMode="auto">
          <a:xfrm>
            <a:off x="887030" y="1441785"/>
            <a:ext cx="7369939" cy="4430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17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8CDB-3122-4D3A-9283-BF6D3785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Experimental operating regions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1CDDB0-4DA9-4203-ADAF-3323F07C63B1}"/>
              </a:ext>
            </a:extLst>
          </p:cNvPr>
          <p:cNvGrpSpPr/>
          <p:nvPr/>
        </p:nvGrpSpPr>
        <p:grpSpPr>
          <a:xfrm>
            <a:off x="75035" y="1407842"/>
            <a:ext cx="8993929" cy="4896235"/>
            <a:chOff x="259253" y="743792"/>
            <a:chExt cx="8993929" cy="489623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1E3132CB-2B14-44A1-894B-7E67216BB2E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3704681"/>
                </p:ext>
              </p:extLst>
            </p:nvPr>
          </p:nvGraphicFramePr>
          <p:xfrm>
            <a:off x="259253" y="1041888"/>
            <a:ext cx="8993929" cy="45981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6C2C73-11CC-4939-89B1-B5F49D822BC9}"/>
                </a:ext>
              </a:extLst>
            </p:cNvPr>
            <p:cNvSpPr txBox="1"/>
            <p:nvPr/>
          </p:nvSpPr>
          <p:spPr>
            <a:xfrm>
              <a:off x="1130791" y="1311792"/>
              <a:ext cx="1759895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050" dirty="0"/>
                <a:t>Solid: Fibre laser pumped</a:t>
              </a:r>
            </a:p>
            <a:p>
              <a:r>
                <a:rPr lang="en-AU" sz="1050" dirty="0"/>
                <a:t>Open: Diode pumped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AB0C4F-8D8D-40A3-B952-CEB09E6095FA}"/>
                </a:ext>
              </a:extLst>
            </p:cNvPr>
            <p:cNvSpPr txBox="1"/>
            <p:nvPr/>
          </p:nvSpPr>
          <p:spPr>
            <a:xfrm>
              <a:off x="7184608" y="4575656"/>
              <a:ext cx="1824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accent3">
                      <a:lumMod val="75000"/>
                    </a:schemeClr>
                  </a:solidFill>
                </a:rPr>
                <a:t>Silica IR loss</a:t>
              </a:r>
            </a:p>
          </p:txBody>
        </p:sp>
        <p:sp>
          <p:nvSpPr>
            <p:cNvPr id="8" name="Left-Right Arrow 5">
              <a:extLst>
                <a:ext uri="{FF2B5EF4-FFF2-40B4-BE49-F238E27FC236}">
                  <a16:creationId xmlns:a16="http://schemas.microsoft.com/office/drawing/2014/main" id="{D60189C2-7A56-4FF9-8416-403ED3051BBD}"/>
                </a:ext>
              </a:extLst>
            </p:cNvPr>
            <p:cNvSpPr/>
            <p:nvPr/>
          </p:nvSpPr>
          <p:spPr>
            <a:xfrm>
              <a:off x="1688127" y="743792"/>
              <a:ext cx="4507383" cy="4428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D0D47E-1C01-4A49-9539-87533747B607}"/>
                </a:ext>
              </a:extLst>
            </p:cNvPr>
            <p:cNvSpPr txBox="1"/>
            <p:nvPr/>
          </p:nvSpPr>
          <p:spPr>
            <a:xfrm>
              <a:off x="3347864" y="816967"/>
              <a:ext cx="15121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rgbClr val="0070C0"/>
                  </a:solidFill>
                </a:rPr>
                <a:t>TDFA (34 THz)</a:t>
              </a:r>
            </a:p>
          </p:txBody>
        </p:sp>
        <p:sp>
          <p:nvSpPr>
            <p:cNvPr id="10" name="Left-Right Arrow 8">
              <a:extLst>
                <a:ext uri="{FF2B5EF4-FFF2-40B4-BE49-F238E27FC236}">
                  <a16:creationId xmlns:a16="http://schemas.microsoft.com/office/drawing/2014/main" id="{797BC66F-4200-4C72-907D-537AA1CA5985}"/>
                </a:ext>
              </a:extLst>
            </p:cNvPr>
            <p:cNvSpPr/>
            <p:nvPr/>
          </p:nvSpPr>
          <p:spPr>
            <a:xfrm>
              <a:off x="6224832" y="757803"/>
              <a:ext cx="1368152" cy="442896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F6F71-725D-4BB7-82CE-66428079AE7E}"/>
                </a:ext>
              </a:extLst>
            </p:cNvPr>
            <p:cNvSpPr txBox="1"/>
            <p:nvPr/>
          </p:nvSpPr>
          <p:spPr>
            <a:xfrm>
              <a:off x="6285398" y="822903"/>
              <a:ext cx="12620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rgbClr val="C00000"/>
                  </a:solidFill>
                </a:rPr>
                <a:t>HDFA (8.3 THz)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529E7-EDFF-4F4E-A179-89E3D89A9AD8}"/>
                </a:ext>
              </a:extLst>
            </p:cNvPr>
            <p:cNvSpPr txBox="1"/>
            <p:nvPr/>
          </p:nvSpPr>
          <p:spPr>
            <a:xfrm>
              <a:off x="3158399" y="1311792"/>
              <a:ext cx="1536432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050" dirty="0"/>
                <a:t>Fitted Line: Gain </a:t>
              </a:r>
            </a:p>
            <a:p>
              <a:r>
                <a:rPr lang="en-AU" sz="1050" dirty="0"/>
                <a:t>No Line: Noise Figure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E7F92F-E5CF-424D-983A-40AF752C7024}"/>
                </a:ext>
              </a:extLst>
            </p:cNvPr>
            <p:cNvSpPr txBox="1"/>
            <p:nvPr/>
          </p:nvSpPr>
          <p:spPr>
            <a:xfrm>
              <a:off x="1778335" y="2479407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1.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293A03-097B-497E-9D29-DD49FA758BCC}"/>
                </a:ext>
              </a:extLst>
            </p:cNvPr>
            <p:cNvSpPr txBox="1"/>
            <p:nvPr/>
          </p:nvSpPr>
          <p:spPr>
            <a:xfrm>
              <a:off x="2568076" y="3033180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2.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4C829A-02FC-4150-A56B-C0404866ED63}"/>
                </a:ext>
              </a:extLst>
            </p:cNvPr>
            <p:cNvSpPr txBox="1"/>
            <p:nvPr/>
          </p:nvSpPr>
          <p:spPr>
            <a:xfrm>
              <a:off x="2568076" y="2017711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09951-27AC-49C4-A56D-8D5052F1CBF5}"/>
                </a:ext>
              </a:extLst>
            </p:cNvPr>
            <p:cNvSpPr txBox="1"/>
            <p:nvPr/>
          </p:nvSpPr>
          <p:spPr>
            <a:xfrm>
              <a:off x="3525758" y="2187020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4.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42A453-717B-4A76-B9A9-723C8B49CCCE}"/>
                </a:ext>
              </a:extLst>
            </p:cNvPr>
            <p:cNvSpPr txBox="1"/>
            <p:nvPr/>
          </p:nvSpPr>
          <p:spPr>
            <a:xfrm>
              <a:off x="3896680" y="2965988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5.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8F9FAE-38F2-434A-A10D-1C447F1B2DC7}"/>
                </a:ext>
              </a:extLst>
            </p:cNvPr>
            <p:cNvSpPr txBox="1"/>
            <p:nvPr/>
          </p:nvSpPr>
          <p:spPr>
            <a:xfrm>
              <a:off x="4372221" y="3398964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6.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3DF2B1-CF20-4F0D-A116-5D4F9BA220E2}"/>
                </a:ext>
              </a:extLst>
            </p:cNvPr>
            <p:cNvSpPr txBox="1"/>
            <p:nvPr/>
          </p:nvSpPr>
          <p:spPr>
            <a:xfrm>
              <a:off x="5354494" y="1744667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7.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0A368-0D26-47FE-B311-78F49A61D6B1}"/>
                </a:ext>
              </a:extLst>
            </p:cNvPr>
            <p:cNvSpPr txBox="1"/>
            <p:nvPr/>
          </p:nvSpPr>
          <p:spPr>
            <a:xfrm>
              <a:off x="6741823" y="3429304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8.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56F505-9C2E-4DB0-974E-07DCFE597FFE}"/>
                </a:ext>
              </a:extLst>
            </p:cNvPr>
            <p:cNvSpPr txBox="1"/>
            <p:nvPr/>
          </p:nvSpPr>
          <p:spPr>
            <a:xfrm>
              <a:off x="6264335" y="1703197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9.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5115CB-B11E-4506-B424-C5D3FC81D33D}"/>
                </a:ext>
              </a:extLst>
            </p:cNvPr>
            <p:cNvSpPr txBox="1"/>
            <p:nvPr/>
          </p:nvSpPr>
          <p:spPr>
            <a:xfrm>
              <a:off x="7452320" y="2078693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10.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31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C617-1A45-4024-98B3-59931CDD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amplifier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AB9C35-B7AE-4735-A5B5-88D30AA79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713415"/>
              </p:ext>
            </p:extLst>
          </p:nvPr>
        </p:nvGraphicFramePr>
        <p:xfrm>
          <a:off x="309718" y="1515746"/>
          <a:ext cx="8524563" cy="4525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334">
                  <a:extLst>
                    <a:ext uri="{9D8B030D-6E8A-4147-A177-3AD203B41FA5}">
                      <a16:colId xmlns:a16="http://schemas.microsoft.com/office/drawing/2014/main" val="159381941"/>
                    </a:ext>
                  </a:extLst>
                </a:gridCol>
                <a:gridCol w="1061497">
                  <a:extLst>
                    <a:ext uri="{9D8B030D-6E8A-4147-A177-3AD203B41FA5}">
                      <a16:colId xmlns:a16="http://schemas.microsoft.com/office/drawing/2014/main" val="4031122616"/>
                    </a:ext>
                  </a:extLst>
                </a:gridCol>
                <a:gridCol w="895180">
                  <a:extLst>
                    <a:ext uri="{9D8B030D-6E8A-4147-A177-3AD203B41FA5}">
                      <a16:colId xmlns:a16="http://schemas.microsoft.com/office/drawing/2014/main" val="4189501728"/>
                    </a:ext>
                  </a:extLst>
                </a:gridCol>
                <a:gridCol w="796650">
                  <a:extLst>
                    <a:ext uri="{9D8B030D-6E8A-4147-A177-3AD203B41FA5}">
                      <a16:colId xmlns:a16="http://schemas.microsoft.com/office/drawing/2014/main" val="2947820717"/>
                    </a:ext>
                  </a:extLst>
                </a:gridCol>
                <a:gridCol w="852568">
                  <a:extLst>
                    <a:ext uri="{9D8B030D-6E8A-4147-A177-3AD203B41FA5}">
                      <a16:colId xmlns:a16="http://schemas.microsoft.com/office/drawing/2014/main" val="3373399855"/>
                    </a:ext>
                  </a:extLst>
                </a:gridCol>
                <a:gridCol w="897614">
                  <a:extLst>
                    <a:ext uri="{9D8B030D-6E8A-4147-A177-3AD203B41FA5}">
                      <a16:colId xmlns:a16="http://schemas.microsoft.com/office/drawing/2014/main" val="847761851"/>
                    </a:ext>
                  </a:extLst>
                </a:gridCol>
                <a:gridCol w="497126">
                  <a:extLst>
                    <a:ext uri="{9D8B030D-6E8A-4147-A177-3AD203B41FA5}">
                      <a16:colId xmlns:a16="http://schemas.microsoft.com/office/drawing/2014/main" val="3130281010"/>
                    </a:ext>
                  </a:extLst>
                </a:gridCol>
                <a:gridCol w="931941">
                  <a:extLst>
                    <a:ext uri="{9D8B030D-6E8A-4147-A177-3AD203B41FA5}">
                      <a16:colId xmlns:a16="http://schemas.microsoft.com/office/drawing/2014/main" val="226409862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3353648860"/>
                    </a:ext>
                  </a:extLst>
                </a:gridCol>
                <a:gridCol w="1045848">
                  <a:extLst>
                    <a:ext uri="{9D8B030D-6E8A-4147-A177-3AD203B41FA5}">
                      <a16:colId xmlns:a16="http://schemas.microsoft.com/office/drawing/2014/main" val="1591754141"/>
                    </a:ext>
                  </a:extLst>
                </a:gridCol>
              </a:tblGrid>
              <a:tr h="821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Gain medium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Pump source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Spectral filtering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Peak gain (dB)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Gain peak (nm)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15 dB span (nm)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Δλ (nm)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Noise Figure (dB)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050" spc="-40" dirty="0">
                          <a:effectLst/>
                        </a:rPr>
                        <a:t>Ref.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Legend for Fig. 5.10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271232049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EYDFL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Yes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29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1690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1660–1710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6.5-12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[16,17]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2142668482"/>
                  </a:ext>
                </a:extLst>
              </a:tr>
              <a:tr h="48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Diode, 790 nm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Yes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29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1760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1720–1800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80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9-15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[16,17]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2.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2384464365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EYDFL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Yes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33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1760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1710-1800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90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9-15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[16,17]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3.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2767101460"/>
                  </a:ext>
                </a:extLst>
              </a:tr>
              <a:tr h="48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Diode, 1550 nm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No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35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1840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1740-1960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220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5-10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[18,19]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4.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3944285128"/>
                  </a:ext>
                </a:extLst>
              </a:tr>
              <a:tr h="48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Diode, 1550 nm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No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36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1900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1820–2030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210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5-10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[18,19]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3963847729"/>
                  </a:ext>
                </a:extLst>
              </a:tr>
              <a:tr h="48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Diode, 1550 nm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No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33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1950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1890–2050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160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5-10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[18,19]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6.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3299194305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Thulium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EYDFL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No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42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1950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1910–2020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110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5-12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 [18,19]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7.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738466178"/>
                  </a:ext>
                </a:extLst>
              </a:tr>
              <a:tr h="335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Holmium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1200" spc="-40">
                          <a:effectLst/>
                        </a:rPr>
                        <a:t>Diode, 1150 nm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2040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2030–2100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70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5-7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 [15]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8.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1400824855"/>
                  </a:ext>
                </a:extLst>
              </a:tr>
              <a:tr h="235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Holmium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TDFL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41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2060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2050–2120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70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6-10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 [15]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9.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395858034"/>
                  </a:ext>
                </a:extLst>
              </a:tr>
              <a:tr h="235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Holmium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TDFL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2090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2050–2150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100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8-14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>
                          <a:effectLst/>
                        </a:rPr>
                        <a:t> [15]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GB" sz="1200" dirty="0">
                          <a:effectLst/>
                        </a:rPr>
                        <a:t>10.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27" marR="55927" marT="0" marB="0" anchor="ctr"/>
                </a:tc>
                <a:extLst>
                  <a:ext uri="{0D108BD9-81ED-4DB2-BD59-A6C34878D82A}">
                    <a16:rowId xmlns:a16="http://schemas.microsoft.com/office/drawing/2014/main" val="77512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61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B908-603F-4565-8DD6-61D0280F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for previous figure/table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B590-2156-4A18-A4AC-47F017F5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15.	N. Simakov, Z. Li, Y. Jung, J. M. O. Daniel, P. </a:t>
            </a:r>
            <a:r>
              <a:rPr lang="en-GB" sz="1400" dirty="0" err="1"/>
              <a:t>Barua</a:t>
            </a:r>
            <a:r>
              <a:rPr lang="en-GB" sz="1400" dirty="0"/>
              <a:t>, P. C. Shardlow, S. Liang, J. K. </a:t>
            </a:r>
            <a:r>
              <a:rPr lang="en-GB" sz="1400" dirty="0" err="1"/>
              <a:t>Sahu</a:t>
            </a:r>
            <a:r>
              <a:rPr lang="en-GB" sz="1400" dirty="0"/>
              <a:t>, A. Hemming, W. A. Clarkson, S.-U. </a:t>
            </a:r>
            <a:r>
              <a:rPr lang="en-GB" sz="1400" dirty="0" err="1"/>
              <a:t>Alam</a:t>
            </a:r>
            <a:r>
              <a:rPr lang="en-GB" sz="1400" dirty="0"/>
              <a:t>, and D. J. Richardson, "High gain holmium-doped fibre amplifiers," Opt. Express </a:t>
            </a:r>
            <a:r>
              <a:rPr lang="en-GB" sz="1400" b="1" dirty="0"/>
              <a:t>24</a:t>
            </a:r>
            <a:r>
              <a:rPr lang="en-GB" sz="1400" dirty="0"/>
              <a:t>, 13946 (2016).</a:t>
            </a:r>
          </a:p>
          <a:p>
            <a:endParaRPr lang="en-AU" sz="1400" dirty="0"/>
          </a:p>
          <a:p>
            <a:r>
              <a:rPr lang="en-GB" sz="1400" dirty="0"/>
              <a:t>16. 	Z. Li, Y. Jung, J. M. O. Daniel, N. Simakov, M. </a:t>
            </a:r>
            <a:r>
              <a:rPr lang="en-GB" sz="1400" dirty="0" err="1"/>
              <a:t>Tokurakawa</a:t>
            </a:r>
            <a:r>
              <a:rPr lang="en-GB" sz="1400" dirty="0"/>
              <a:t>, P. C. Shardlow, D. Jain, J. K. </a:t>
            </a:r>
            <a:r>
              <a:rPr lang="en-GB" sz="1400" dirty="0" err="1"/>
              <a:t>Sahu</a:t>
            </a:r>
            <a:r>
              <a:rPr lang="en-GB" sz="1400" dirty="0"/>
              <a:t>, A. M. Heidt, W. A. Clarkson, S. U. </a:t>
            </a:r>
            <a:r>
              <a:rPr lang="en-GB" sz="1400" dirty="0" err="1"/>
              <a:t>Alam</a:t>
            </a:r>
            <a:r>
              <a:rPr lang="en-GB" sz="1400" dirty="0"/>
              <a:t>, and D. J. Richardson, "Exploiting the short wavelength gain of silica-based thulium-doped </a:t>
            </a:r>
            <a:r>
              <a:rPr lang="en-GB" sz="1400" dirty="0" err="1"/>
              <a:t>fiber</a:t>
            </a:r>
            <a:r>
              <a:rPr lang="en-GB" sz="1400" dirty="0"/>
              <a:t> amplifiers," Opt. Lett. </a:t>
            </a:r>
            <a:r>
              <a:rPr lang="en-GB" sz="1400" b="1" dirty="0"/>
              <a:t>41</a:t>
            </a:r>
            <a:r>
              <a:rPr lang="en-GB" sz="1400" dirty="0"/>
              <a:t>, 2197 (2016).</a:t>
            </a:r>
          </a:p>
          <a:p>
            <a:endParaRPr lang="en-AU" sz="1400" dirty="0"/>
          </a:p>
          <a:p>
            <a:r>
              <a:rPr lang="en-GB" sz="1400" dirty="0"/>
              <a:t>17. 	Z. Li, S. U. </a:t>
            </a:r>
            <a:r>
              <a:rPr lang="en-GB" sz="1400" dirty="0" err="1"/>
              <a:t>Alam</a:t>
            </a:r>
            <a:r>
              <a:rPr lang="en-GB" sz="1400" dirty="0"/>
              <a:t>, J. M. O. Daniel, P. C. Shardlow, D. Jain, N. Simakov, A. M. Heidt, Y. Jung, J. K. </a:t>
            </a:r>
            <a:r>
              <a:rPr lang="en-GB" sz="1400" dirty="0" err="1"/>
              <a:t>Sahu</a:t>
            </a:r>
            <a:r>
              <a:rPr lang="en-GB" sz="1400" dirty="0"/>
              <a:t>, W. A. Clarkson, and D. J. Richardson, "90 nm gain extension towards 1.7 </a:t>
            </a:r>
            <a:r>
              <a:rPr lang="en-GB" sz="1400" dirty="0" err="1"/>
              <a:t>μm</a:t>
            </a:r>
            <a:r>
              <a:rPr lang="en-GB" sz="1400" dirty="0"/>
              <a:t> for diode-pumped silica-based thulium-doped </a:t>
            </a:r>
            <a:r>
              <a:rPr lang="en-GB" sz="1400" dirty="0" err="1"/>
              <a:t>fiber</a:t>
            </a:r>
            <a:r>
              <a:rPr lang="en-GB" sz="1400" dirty="0"/>
              <a:t> amplifiers," in </a:t>
            </a:r>
            <a:r>
              <a:rPr lang="en-GB" sz="1400" i="1" dirty="0"/>
              <a:t>European Conference on Optical Communication, ECOC</a:t>
            </a:r>
            <a:r>
              <a:rPr lang="en-GB" sz="1400" dirty="0"/>
              <a:t> (2014).</a:t>
            </a:r>
          </a:p>
          <a:p>
            <a:endParaRPr lang="en-AU" sz="1400" dirty="0"/>
          </a:p>
          <a:p>
            <a:r>
              <a:rPr lang="en-GB" sz="1400" dirty="0"/>
              <a:t>18. 	Z. Li, A. M. Heidt, N. Simakov, Y. Jung, J. M. O. Daniel, S. U. </a:t>
            </a:r>
            <a:r>
              <a:rPr lang="en-GB" sz="1400" dirty="0" err="1"/>
              <a:t>Alam</a:t>
            </a:r>
            <a:r>
              <a:rPr lang="en-GB" sz="1400" dirty="0"/>
              <a:t>, and D. J. Richardson, "Diode-pumped wideband thulium-doped </a:t>
            </a:r>
            <a:r>
              <a:rPr lang="en-GB" sz="1400" dirty="0" err="1"/>
              <a:t>fiber</a:t>
            </a:r>
            <a:r>
              <a:rPr lang="en-GB" sz="1400" dirty="0"/>
              <a:t> amplifiers for optical communications in the 1800 - 2050 nm window," Opt. Express </a:t>
            </a:r>
            <a:r>
              <a:rPr lang="en-GB" sz="1400" b="1" dirty="0"/>
              <a:t>21</a:t>
            </a:r>
            <a:r>
              <a:rPr lang="en-GB" sz="1400" dirty="0"/>
              <a:t>, 26450–26455 (2013).</a:t>
            </a:r>
          </a:p>
          <a:p>
            <a:endParaRPr lang="en-AU" sz="1400" dirty="0"/>
          </a:p>
          <a:p>
            <a:r>
              <a:rPr lang="en-GB" sz="1400" dirty="0"/>
              <a:t>19. 	Y. Jung, Z. Li, N. Simakov, J. M. O. Daniel, D. Jain, P. C. Shardlow, A. M. Heidt, J. K. </a:t>
            </a:r>
            <a:r>
              <a:rPr lang="en-GB" sz="1400" dirty="0" err="1"/>
              <a:t>Sahu</a:t>
            </a:r>
            <a:r>
              <a:rPr lang="en-GB" sz="1400" dirty="0"/>
              <a:t>, A. Hemming, W. A. Clarkson, S. </a:t>
            </a:r>
            <a:r>
              <a:rPr lang="en-GB" sz="1400" dirty="0" err="1"/>
              <a:t>Alam</a:t>
            </a:r>
            <a:r>
              <a:rPr lang="en-GB" sz="1400" dirty="0"/>
              <a:t>, and D. J. Richardson, "Silica-Based Thulium Doped </a:t>
            </a:r>
            <a:r>
              <a:rPr lang="en-GB" sz="1400" dirty="0" err="1"/>
              <a:t>Fiber</a:t>
            </a:r>
            <a:r>
              <a:rPr lang="en-GB" sz="1400" dirty="0"/>
              <a:t> Amplifiers for Wavelengths beyond the L-band," Opt. </a:t>
            </a:r>
            <a:r>
              <a:rPr lang="en-GB" sz="1400" dirty="0" err="1"/>
              <a:t>Fiber</a:t>
            </a:r>
            <a:r>
              <a:rPr lang="en-GB" sz="1400" dirty="0"/>
              <a:t> </a:t>
            </a:r>
            <a:r>
              <a:rPr lang="en-GB" sz="1400" dirty="0" err="1"/>
              <a:t>Commun</a:t>
            </a:r>
            <a:r>
              <a:rPr lang="en-GB" sz="1400" dirty="0"/>
              <a:t>. Conf. M3D.5 (2016).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9452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EB0C-ADC4-4CCC-B477-DA7350F5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0D81-D848-4CE9-81DD-2181C4E0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Active fibre length</a:t>
            </a:r>
          </a:p>
          <a:p>
            <a:pPr lvl="1"/>
            <a:r>
              <a:rPr lang="en-AU" sz="2000" dirty="0"/>
              <a:t>Core pump absorption is small signal absorption</a:t>
            </a:r>
          </a:p>
          <a:p>
            <a:pPr lvl="1"/>
            <a:r>
              <a:rPr lang="en-AU" sz="2000" dirty="0"/>
              <a:t>This saturates as the fibre is pumped</a:t>
            </a:r>
          </a:p>
          <a:p>
            <a:pPr lvl="1"/>
            <a:r>
              <a:rPr lang="en-AU" sz="2000" dirty="0"/>
              <a:t>Consider the inversion to find out the actual cross section and the pump absorption under the conditions the amplifier is operating at</a:t>
            </a:r>
          </a:p>
          <a:p>
            <a:endParaRPr lang="en-AU" sz="2400" dirty="0"/>
          </a:p>
          <a:p>
            <a:r>
              <a:rPr lang="en-AU" sz="2400" dirty="0"/>
              <a:t>Various spectral filters</a:t>
            </a:r>
          </a:p>
          <a:p>
            <a:pPr lvl="1"/>
            <a:r>
              <a:rPr lang="en-AU" sz="2000" dirty="0"/>
              <a:t>Loss based (waveguide, dichroic, bend loss, WDM)</a:t>
            </a:r>
          </a:p>
          <a:p>
            <a:pPr lvl="1"/>
            <a:r>
              <a:rPr lang="en-AU" sz="2000" dirty="0"/>
              <a:t>Pump based (long wavelength pumping, multiple pump channels)</a:t>
            </a:r>
          </a:p>
          <a:p>
            <a:pPr lvl="1"/>
            <a:r>
              <a:rPr lang="en-AU" sz="2000" dirty="0"/>
              <a:t>Fibre length </a:t>
            </a:r>
          </a:p>
        </p:txBody>
      </p:sp>
    </p:spTree>
    <p:extLst>
      <p:ext uri="{BB962C8B-B14F-4D97-AF65-F5344CB8AC3E}">
        <p14:creationId xmlns:p14="http://schemas.microsoft.com/office/powerpoint/2010/main" val="202824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2961-9082-4E00-948A-7676EA4C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Nonlinear mechanisms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A34DE-0F14-4059-9AE8-6FB36DD81E4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"/>
          <a:stretch/>
        </p:blipFill>
        <p:spPr bwMode="auto">
          <a:xfrm>
            <a:off x="457200" y="1259541"/>
            <a:ext cx="3741039" cy="2169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D6EC0-A57D-40F7-B595-B8CB704315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80" y="3868074"/>
            <a:ext cx="6266863" cy="226608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EC9B0-AD59-4631-9A68-2BB220A9CC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63" y="1259540"/>
            <a:ext cx="3868548" cy="226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79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53EA-3030-46B8-AE2A-FEC3A290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Relative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0DE6-45B1-44BB-82CB-4A227C50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10 kW peak power (&gt;ns pulse) at 2.1 µm in a </a:t>
            </a:r>
            <a:r>
              <a:rPr lang="en-US" sz="2400" dirty="0" err="1"/>
              <a:t>fibre</a:t>
            </a:r>
            <a:r>
              <a:rPr lang="en-US" sz="2400" dirty="0"/>
              <a:t> with an </a:t>
            </a:r>
            <a:r>
              <a:rPr lang="en-US" sz="2400" dirty="0" err="1"/>
              <a:t>A</a:t>
            </a:r>
            <a:r>
              <a:rPr lang="en-US" sz="2400" baseline="-25000" dirty="0" err="1"/>
              <a:t>eff</a:t>
            </a:r>
            <a:r>
              <a:rPr lang="en-US" sz="2400" dirty="0"/>
              <a:t> = 300 μm</a:t>
            </a:r>
            <a:r>
              <a:rPr lang="en-US" sz="2400" baseline="30000" dirty="0"/>
              <a:t>2</a:t>
            </a:r>
            <a:r>
              <a:rPr lang="en-US" sz="2400" dirty="0"/>
              <a:t> (MFD = 20 µm)</a:t>
            </a:r>
          </a:p>
          <a:p>
            <a:endParaRPr lang="en-AU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1A3D0C-349F-4D41-A410-CA5253337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70145"/>
              </p:ext>
            </p:extLst>
          </p:nvPr>
        </p:nvGraphicFramePr>
        <p:xfrm>
          <a:off x="1639775" y="2612156"/>
          <a:ext cx="6265228" cy="2684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5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Effect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Gain (dB/m)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Comments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MI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23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Very little can be done to directly suppress this effect.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Peak gain occurs within ±15 nm around signal.</a:t>
                      </a:r>
                      <a:endParaRPr lang="en-A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SRS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6.5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Assume fibre has OH content of ~1 ppm.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Peak gain at 2.3 µm from a 2.1 µm pump</a:t>
                      </a:r>
                      <a:endParaRPr lang="en-A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r>
                        <a:rPr lang="en-GB" sz="1400" kern="1200" dirty="0">
                          <a:effectLst/>
                        </a:rPr>
                        <a:t>SBS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72, (7.2)*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 GHz, (10 GHz) bandwidth of master oscillator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Further inhomogeneous broadening can be used.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Peak gain at -8 GHz (0.1 nm) from signal</a:t>
                      </a:r>
                      <a:endParaRPr lang="en-A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A1E4-E919-4018-875C-D4EE28E3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C072-9E5E-4846-9A84-D7F5C272D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Colleagues, friends, supervisors and students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DST Group</a:t>
            </a:r>
          </a:p>
          <a:p>
            <a:pPr lvl="1"/>
            <a:r>
              <a:rPr lang="en-AU" dirty="0" err="1"/>
              <a:t>Nufern</a:t>
            </a:r>
            <a:r>
              <a:rPr lang="en-AU" dirty="0"/>
              <a:t>, (</a:t>
            </a:r>
            <a:r>
              <a:rPr lang="en-AU" dirty="0" err="1"/>
              <a:t>Coherent|Nufern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IPAS and School of Chemistry and Physics, The University of Adelaide, </a:t>
            </a:r>
          </a:p>
          <a:p>
            <a:pPr lvl="1"/>
            <a:r>
              <a:rPr lang="en-AU" dirty="0"/>
              <a:t>Optoelectronic Research Centre, Southampton University</a:t>
            </a:r>
          </a:p>
          <a:p>
            <a:pPr lvl="1"/>
            <a:r>
              <a:rPr lang="en-AU" dirty="0"/>
              <a:t>Naval Research Laboratories</a:t>
            </a:r>
          </a:p>
          <a:p>
            <a:pPr lvl="1"/>
            <a:r>
              <a:rPr lang="en-AU" dirty="0"/>
              <a:t>Air Force Research Laboratories</a:t>
            </a:r>
          </a:p>
        </p:txBody>
      </p:sp>
    </p:spTree>
    <p:extLst>
      <p:ext uri="{BB962C8B-B14F-4D97-AF65-F5344CB8AC3E}">
        <p14:creationId xmlns:p14="http://schemas.microsoft.com/office/powerpoint/2010/main" val="231902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9486FB-5199-46F7-9F8B-4035CE09B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Power scaling </a:t>
            </a:r>
          </a:p>
        </p:txBody>
      </p:sp>
    </p:spTree>
    <p:extLst>
      <p:ext uri="{BB962C8B-B14F-4D97-AF65-F5344CB8AC3E}">
        <p14:creationId xmlns:p14="http://schemas.microsoft.com/office/powerpoint/2010/main" val="412700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F668-6B5B-42F0-B795-57DED6A3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scaling considerations 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26C0-21B9-40B2-A4F2-0AE7ACFB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Double clad geometries</a:t>
            </a:r>
          </a:p>
          <a:p>
            <a:endParaRPr lang="en-AU" dirty="0"/>
          </a:p>
          <a:p>
            <a:r>
              <a:rPr lang="en-AU" dirty="0"/>
              <a:t>LMA fibre designs</a:t>
            </a:r>
          </a:p>
          <a:p>
            <a:endParaRPr lang="en-AU" dirty="0"/>
          </a:p>
          <a:p>
            <a:r>
              <a:rPr lang="en-AU" dirty="0"/>
              <a:t>Examples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974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0ECD-2238-4905-BF45-DE2EB6CD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Holmium double clad geometries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75C02-B38E-4936-BF67-309C1C06EB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5" y="1191638"/>
            <a:ext cx="8620417" cy="272048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8CC2CF-3AB3-4FE3-B82C-FCE1E058BE6C}"/>
              </a:ext>
            </a:extLst>
          </p:cNvPr>
          <p:cNvSpPr/>
          <p:nvPr/>
        </p:nvSpPr>
        <p:spPr>
          <a:xfrm>
            <a:off x="347085" y="4093868"/>
            <a:ext cx="8438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4.5: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 fluorine layer confines the pump light to an octagon shaped silica cladding of a commercially available holmium-doped fibre  [Hemming et al]. b) Holmium-doped fibre fabricated at the University of Southampton with an octagon silica cladding surrounded by a fluorine-doped silica layer. [Shardlow et al] c) An air-jacket design provides pump guidance in a holmium-doped fibre  [Ng et al]. </a:t>
            </a:r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2458F-B409-490E-8BDB-4D359ECBEA32}"/>
              </a:ext>
            </a:extLst>
          </p:cNvPr>
          <p:cNvSpPr/>
          <p:nvPr/>
        </p:nvSpPr>
        <p:spPr>
          <a:xfrm>
            <a:off x="457200" y="5863105"/>
            <a:ext cx="6914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spcBef>
                <a:spcPts val="1000"/>
              </a:spcBef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W. S. Ng, D. G. Lancaster, T. M.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Monro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C. Henry, and D. J. Ottaway, "Air-Clad Holmium-Doped Silica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Laser," IEEE J. Quantum Electron.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52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1–8 (2016).</a:t>
            </a:r>
            <a:endParaRPr lang="en-A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E6819-6DB8-4169-B5FC-08FCBD934CE8}"/>
              </a:ext>
            </a:extLst>
          </p:cNvPr>
          <p:cNvSpPr/>
          <p:nvPr/>
        </p:nvSpPr>
        <p:spPr>
          <a:xfrm>
            <a:off x="457200" y="5240096"/>
            <a:ext cx="73199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A. Hemming, S. Bennetts, N. Simakov, A. Davidson, J. 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Haub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, and A. Carter, "High power operation of cladding pumped holmium-doped silica fibre lasers," Opt. Express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21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, 4560 (2013).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428296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3B73-8B57-4FDB-B771-CAF8414E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Simple tuning experiments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3FE27-CEDE-44BC-8C6D-4D651BCB5B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08" y="1433849"/>
            <a:ext cx="5245584" cy="199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351D0-2BD0-4367-84B6-7E9AE02DB0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18" y="3485620"/>
            <a:ext cx="4474845" cy="280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497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More holmium fibre iterations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078517"/>
            <a:ext cx="4306888" cy="23098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 descr="180 Pedes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0" t="62163" r="34560" b="14697"/>
          <a:stretch>
            <a:fillRect/>
          </a:stretch>
        </p:blipFill>
        <p:spPr bwMode="auto">
          <a:xfrm>
            <a:off x="1317625" y="4073755"/>
            <a:ext cx="23399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 flipH="1">
            <a:off x="2517775" y="5223105"/>
            <a:ext cx="1355725" cy="1746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Straight Arrow Connector 15"/>
          <p:cNvCxnSpPr>
            <a:cxnSpLocks noChangeShapeType="1"/>
          </p:cNvCxnSpPr>
          <p:nvPr/>
        </p:nvCxnSpPr>
        <p:spPr bwMode="auto">
          <a:xfrm flipH="1" flipV="1">
            <a:off x="2563813" y="5554892"/>
            <a:ext cx="1196975" cy="4127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3" name="Straight Arrow Connector 18"/>
          <p:cNvCxnSpPr>
            <a:cxnSpLocks noChangeShapeType="1"/>
          </p:cNvCxnSpPr>
          <p:nvPr/>
        </p:nvCxnSpPr>
        <p:spPr bwMode="auto">
          <a:xfrm flipH="1" flipV="1">
            <a:off x="2686050" y="5786667"/>
            <a:ext cx="1149350" cy="18891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Straight Arrow Connector 20"/>
          <p:cNvCxnSpPr>
            <a:cxnSpLocks noChangeShapeType="1"/>
          </p:cNvCxnSpPr>
          <p:nvPr/>
        </p:nvCxnSpPr>
        <p:spPr bwMode="auto">
          <a:xfrm flipH="1" flipV="1">
            <a:off x="2563813" y="5977167"/>
            <a:ext cx="1408112" cy="17621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7625" y="1182688"/>
          <a:ext cx="6650038" cy="29742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76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Fibre Parameter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Fibre #1</a:t>
                      </a:r>
                      <a:r>
                        <a:rPr lang="en-AU" sz="1600" baseline="0" dirty="0"/>
                        <a:t> (SM)</a:t>
                      </a:r>
                      <a:endParaRPr lang="en-AU" sz="1600" dirty="0"/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Fibre #2 (LMA)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Fibre #3 (PMLMA)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8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Core diameter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18 µm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40 µm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45 µm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Core NA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0.08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0.08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0.075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8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V-number</a:t>
                      </a:r>
                      <a:r>
                        <a:rPr lang="en-AU" sz="1600" baseline="0" dirty="0"/>
                        <a:t> at 2.1 µm</a:t>
                      </a:r>
                      <a:endParaRPr lang="en-AU" sz="1600" dirty="0"/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2.35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4.75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5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Power demonstrated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407 W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265 W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45 W (pulsed)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3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M</a:t>
                      </a:r>
                      <a:r>
                        <a:rPr lang="en-AU" sz="1600" baseline="30000" dirty="0"/>
                        <a:t>2</a:t>
                      </a:r>
                      <a:endParaRPr lang="en-AU" sz="1600" dirty="0"/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aseline="0" dirty="0"/>
                        <a:t>Single mode</a:t>
                      </a:r>
                      <a:endParaRPr lang="en-AU" sz="1600" dirty="0"/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1.3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1.6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76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Inner cladding Diameter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114 µm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250 µm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250 µm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8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Inner cladding NA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0.24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0.24</a:t>
                      </a:r>
                    </a:p>
                  </a:txBody>
                  <a:tcPr marL="91444" marR="91444" marT="40310" marB="40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0.24</a:t>
                      </a:r>
                    </a:p>
                  </a:txBody>
                  <a:tcPr marL="91444" marR="91444" marT="40310" marB="403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4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Monolithic pumping solutions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58775" y="1209675"/>
            <a:ext cx="8510588" cy="22383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sz="2000" dirty="0">
                <a:sym typeface="Wingdings" panose="05000000000000000000" pitchFamily="2" charset="2"/>
              </a:rPr>
              <a:t>&gt;1 kW of pump launched through a device with very minor heating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800" dirty="0">
                <a:sym typeface="Wingdings" panose="05000000000000000000" pitchFamily="2" charset="2"/>
              </a:rPr>
              <a:t>All-glass approach is extremely power scalable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800" dirty="0">
                <a:sym typeface="Wingdings" panose="05000000000000000000" pitchFamily="2" charset="2"/>
              </a:rPr>
              <a:t>High brightness pump sources enable ultra low loss components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34041" r="12961" b="7280"/>
          <a:stretch>
            <a:fillRect/>
          </a:stretch>
        </p:blipFill>
        <p:spPr bwMode="auto">
          <a:xfrm>
            <a:off x="6136481" y="3355975"/>
            <a:ext cx="2795587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AutoShape 8"/>
          <p:cNvSpPr>
            <a:spLocks noChangeArrowheads="1"/>
          </p:cNvSpPr>
          <p:nvPr/>
        </p:nvSpPr>
        <p:spPr bwMode="auto">
          <a:xfrm rot="384523">
            <a:off x="6394450" y="3606800"/>
            <a:ext cx="2279650" cy="1970088"/>
          </a:xfrm>
          <a:prstGeom prst="hexagon">
            <a:avLst>
              <a:gd name="adj" fmla="val 28928"/>
              <a:gd name="vf" fmla="val 115470"/>
            </a:avLst>
          </a:prstGeom>
          <a:noFill/>
          <a:ln w="19050">
            <a:solidFill>
              <a:srgbClr val="CD09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V="1">
            <a:off x="6006336" y="5466978"/>
            <a:ext cx="678627" cy="268659"/>
          </a:xfrm>
          <a:prstGeom prst="line">
            <a:avLst/>
          </a:prstGeom>
          <a:noFill/>
          <a:ln w="28575">
            <a:solidFill>
              <a:srgbClr val="CD09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1946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40088"/>
            <a:ext cx="5145087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233988" y="5504657"/>
            <a:ext cx="1450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800" dirty="0">
                <a:solidFill>
                  <a:srgbClr val="CD0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cladding of combiner</a:t>
            </a:r>
          </a:p>
        </p:txBody>
      </p:sp>
    </p:spTree>
    <p:extLst>
      <p:ext uri="{BB962C8B-B14F-4D97-AF65-F5344CB8AC3E}">
        <p14:creationId xmlns:p14="http://schemas.microsoft.com/office/powerpoint/2010/main" val="264319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06D3-A7EC-4DB9-BD13-C63BF1E2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Holmium oscillator power scaling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C88D8BE-1810-4AC8-B439-1E128B1500B8}"/>
              </a:ext>
            </a:extLst>
          </p:cNvPr>
          <p:cNvGrpSpPr>
            <a:grpSpLocks/>
          </p:cNvGrpSpPr>
          <p:nvPr/>
        </p:nvGrpSpPr>
        <p:grpSpPr bwMode="auto">
          <a:xfrm>
            <a:off x="885203" y="1248100"/>
            <a:ext cx="7184141" cy="2180900"/>
            <a:chOff x="192023" y="3167063"/>
            <a:chExt cx="8712265" cy="2644775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6B6514CD-3BDF-430F-B979-3384ABFC0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 r="1006"/>
            <a:stretch>
              <a:fillRect/>
            </a:stretch>
          </p:blipFill>
          <p:spPr bwMode="auto">
            <a:xfrm>
              <a:off x="1517904" y="3167063"/>
              <a:ext cx="7386384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0B6C28-4517-4DA2-A6C6-35BB9500EB38}"/>
                </a:ext>
              </a:extLst>
            </p:cNvPr>
            <p:cNvSpPr/>
            <p:nvPr/>
          </p:nvSpPr>
          <p:spPr bwMode="auto">
            <a:xfrm>
              <a:off x="192023" y="3694113"/>
              <a:ext cx="1325572" cy="593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790 nm laser diode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C365B0-835B-423B-9F23-8CDC0EBC8B6D}"/>
                </a:ext>
              </a:extLst>
            </p:cNvPr>
            <p:cNvSpPr/>
            <p:nvPr/>
          </p:nvSpPr>
          <p:spPr bwMode="auto">
            <a:xfrm>
              <a:off x="192023" y="5145088"/>
              <a:ext cx="1325572" cy="593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790 nm laser diode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36C157AC-C536-47EB-93FB-9ACB7195D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737" y="3744235"/>
            <a:ext cx="6264111" cy="25598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44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8107-94DC-4607-95B1-B66F7544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Thulium LMA fibre designs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EA85-B38E-4062-A2EC-6498146611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" y="1372180"/>
            <a:ext cx="4224655" cy="185610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EDFE9-8735-4EA4-B961-734A8377F1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" y="3629716"/>
            <a:ext cx="4681855" cy="16554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D7961-EEE2-479A-8D75-FFA7A71D69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83" y="1758894"/>
            <a:ext cx="4310380" cy="2938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65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5104-2A12-416B-B33B-AABFB7C3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Thulium oscillator power scaling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39B0F7-9EDF-4544-A98D-1D0D3E4314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4" y="1812177"/>
            <a:ext cx="4613786" cy="33876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97E2D-429E-478A-96A1-DE91B4CA52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87" y="1778513"/>
            <a:ext cx="4321113" cy="15581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8E477-7CA1-49D2-9D24-E7383341F5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60" y="3591422"/>
            <a:ext cx="4330540" cy="1608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55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7BFB-5118-43D1-86C9-171DF140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scaling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1A73D2-088C-4867-B52A-1F0E052689D0}"/>
              </a:ext>
            </a:extLst>
          </p:cNvPr>
          <p:cNvGrpSpPr/>
          <p:nvPr/>
        </p:nvGrpSpPr>
        <p:grpSpPr>
          <a:xfrm>
            <a:off x="13931" y="1543544"/>
            <a:ext cx="8672869" cy="4590850"/>
            <a:chOff x="2586354" y="1289021"/>
            <a:chExt cx="7027473" cy="37198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2097D3-6A94-4487-896D-888BA9868C68}"/>
                </a:ext>
              </a:extLst>
            </p:cNvPr>
            <p:cNvSpPr/>
            <p:nvPr/>
          </p:nvSpPr>
          <p:spPr>
            <a:xfrm>
              <a:off x="5392134" y="2356298"/>
              <a:ext cx="1146220" cy="180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cxnSp>
          <p:nvCxnSpPr>
            <p:cNvPr id="6" name="Curved Connector 6">
              <a:extLst>
                <a:ext uri="{FF2B5EF4-FFF2-40B4-BE49-F238E27FC236}">
                  <a16:creationId xmlns:a16="http://schemas.microsoft.com/office/drawing/2014/main" id="{CC528F45-CA03-4374-A8C9-EA844775FC39}"/>
                </a:ext>
              </a:extLst>
            </p:cNvPr>
            <p:cNvCxnSpPr>
              <a:endCxn id="32" idx="3"/>
            </p:cNvCxnSpPr>
            <p:nvPr/>
          </p:nvCxnSpPr>
          <p:spPr>
            <a:xfrm rot="10800000" flipV="1">
              <a:off x="4211071" y="2446560"/>
              <a:ext cx="1175735" cy="947745"/>
            </a:xfrm>
            <a:prstGeom prst="curvedConnector3">
              <a:avLst>
                <a:gd name="adj1" fmla="val 4291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45AC9C-48EF-47E6-B573-4DEDC6298A1E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6538354" y="2446562"/>
              <a:ext cx="22500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ultiply 20">
              <a:extLst>
                <a:ext uri="{FF2B5EF4-FFF2-40B4-BE49-F238E27FC236}">
                  <a16:creationId xmlns:a16="http://schemas.microsoft.com/office/drawing/2014/main" id="{B619F690-14E5-45E4-86D8-6AA51453AA99}"/>
                </a:ext>
              </a:extLst>
            </p:cNvPr>
            <p:cNvSpPr/>
            <p:nvPr/>
          </p:nvSpPr>
          <p:spPr>
            <a:xfrm>
              <a:off x="7504046" y="2356298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5E9774D-10F8-4F97-AFDB-2E823B436CB0}"/>
                </a:ext>
              </a:extLst>
            </p:cNvPr>
            <p:cNvGrpSpPr/>
            <p:nvPr/>
          </p:nvGrpSpPr>
          <p:grpSpPr>
            <a:xfrm>
              <a:off x="8118732" y="2382947"/>
              <a:ext cx="304800" cy="127229"/>
              <a:chOff x="5581650" y="2863621"/>
              <a:chExt cx="433388" cy="15466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1C927CD-363C-4F89-94C8-9392A6FEBF64}"/>
                  </a:ext>
                </a:extLst>
              </p:cNvPr>
              <p:cNvCxnSpPr/>
              <p:nvPr/>
            </p:nvCxnSpPr>
            <p:spPr>
              <a:xfrm>
                <a:off x="5581650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EDA7529-8E4B-40AC-A36F-6D814478F511}"/>
                  </a:ext>
                </a:extLst>
              </p:cNvPr>
              <p:cNvCxnSpPr/>
              <p:nvPr/>
            </p:nvCxnSpPr>
            <p:spPr>
              <a:xfrm>
                <a:off x="5635824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5B62CFD-AA37-443D-87D6-C0D1D5D3C469}"/>
                  </a:ext>
                </a:extLst>
              </p:cNvPr>
              <p:cNvCxnSpPr/>
              <p:nvPr/>
            </p:nvCxnSpPr>
            <p:spPr>
              <a:xfrm>
                <a:off x="5689998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878FB6-812B-484E-B7A1-04ADA9ECCD90}"/>
                  </a:ext>
                </a:extLst>
              </p:cNvPr>
              <p:cNvCxnSpPr/>
              <p:nvPr/>
            </p:nvCxnSpPr>
            <p:spPr>
              <a:xfrm>
                <a:off x="5744172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56F8F92-016D-45A9-A074-944A2C68E262}"/>
                  </a:ext>
                </a:extLst>
              </p:cNvPr>
              <p:cNvCxnSpPr/>
              <p:nvPr/>
            </p:nvCxnSpPr>
            <p:spPr>
              <a:xfrm>
                <a:off x="5798346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488FB18-4960-4ED6-8CC7-C60FF27A4945}"/>
                  </a:ext>
                </a:extLst>
              </p:cNvPr>
              <p:cNvCxnSpPr/>
              <p:nvPr/>
            </p:nvCxnSpPr>
            <p:spPr>
              <a:xfrm>
                <a:off x="5852520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91090C2-06F7-46F8-85A7-8463809F5032}"/>
                  </a:ext>
                </a:extLst>
              </p:cNvPr>
              <p:cNvCxnSpPr/>
              <p:nvPr/>
            </p:nvCxnSpPr>
            <p:spPr>
              <a:xfrm>
                <a:off x="5906693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D9CCA95-9DBD-47ED-8AE7-9A6CC46DD0C4}"/>
                  </a:ext>
                </a:extLst>
              </p:cNvPr>
              <p:cNvCxnSpPr/>
              <p:nvPr/>
            </p:nvCxnSpPr>
            <p:spPr>
              <a:xfrm>
                <a:off x="5960867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C0EC92-EBB8-4D5B-B8FF-989F1080D4CD}"/>
                  </a:ext>
                </a:extLst>
              </p:cNvPr>
              <p:cNvCxnSpPr/>
              <p:nvPr/>
            </p:nvCxnSpPr>
            <p:spPr>
              <a:xfrm>
                <a:off x="6015038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Multiply 34">
              <a:extLst>
                <a:ext uri="{FF2B5EF4-FFF2-40B4-BE49-F238E27FC236}">
                  <a16:creationId xmlns:a16="http://schemas.microsoft.com/office/drawing/2014/main" id="{F8479F1E-A5A0-46DA-B03D-E85E37946A59}"/>
                </a:ext>
              </a:extLst>
            </p:cNvPr>
            <p:cNvSpPr/>
            <p:nvPr/>
          </p:nvSpPr>
          <p:spPr>
            <a:xfrm>
              <a:off x="8728870" y="2356298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0168D2-28A7-4E1B-8E8A-7D88CDB6E047}"/>
                </a:ext>
              </a:extLst>
            </p:cNvPr>
            <p:cNvSpPr/>
            <p:nvPr/>
          </p:nvSpPr>
          <p:spPr>
            <a:xfrm>
              <a:off x="8725941" y="2912098"/>
              <a:ext cx="869457" cy="8694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5129D0-E53B-46B7-8D80-37810BC220D4}"/>
                </a:ext>
              </a:extLst>
            </p:cNvPr>
            <p:cNvSpPr/>
            <p:nvPr/>
          </p:nvSpPr>
          <p:spPr>
            <a:xfrm>
              <a:off x="8725941" y="3002361"/>
              <a:ext cx="869457" cy="8694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E32EA56B-44D7-46EB-9F7D-91BD78E5D6EA}"/>
                </a:ext>
              </a:extLst>
            </p:cNvPr>
            <p:cNvSpPr/>
            <p:nvPr/>
          </p:nvSpPr>
          <p:spPr>
            <a:xfrm>
              <a:off x="7962972" y="2446560"/>
              <a:ext cx="1650855" cy="1919699"/>
            </a:xfrm>
            <a:prstGeom prst="arc">
              <a:avLst>
                <a:gd name="adj1" fmla="val 16200000"/>
                <a:gd name="adj2" fmla="val 533230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31DB2F-8AB3-4EB8-A0AA-B1E27A175563}"/>
                </a:ext>
              </a:extLst>
            </p:cNvPr>
            <p:cNvCxnSpPr/>
            <p:nvPr/>
          </p:nvCxnSpPr>
          <p:spPr>
            <a:xfrm>
              <a:off x="4816475" y="4366259"/>
              <a:ext cx="3971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ultiply 40">
              <a:extLst>
                <a:ext uri="{FF2B5EF4-FFF2-40B4-BE49-F238E27FC236}">
                  <a16:creationId xmlns:a16="http://schemas.microsoft.com/office/drawing/2014/main" id="{4D88E80A-771E-466D-8E4A-31A13472F800}"/>
                </a:ext>
              </a:extLst>
            </p:cNvPr>
            <p:cNvSpPr/>
            <p:nvPr/>
          </p:nvSpPr>
          <p:spPr>
            <a:xfrm>
              <a:off x="7504046" y="4275995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2E489D-C382-461C-9D50-6D9DB9DA6D12}"/>
                </a:ext>
              </a:extLst>
            </p:cNvPr>
            <p:cNvGrpSpPr/>
            <p:nvPr/>
          </p:nvGrpSpPr>
          <p:grpSpPr>
            <a:xfrm>
              <a:off x="8118732" y="4302644"/>
              <a:ext cx="304800" cy="127229"/>
              <a:chOff x="5581650" y="2863621"/>
              <a:chExt cx="433388" cy="15466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A0D3757-2275-44C9-BE97-7FDFBC1592D5}"/>
                  </a:ext>
                </a:extLst>
              </p:cNvPr>
              <p:cNvCxnSpPr/>
              <p:nvPr/>
            </p:nvCxnSpPr>
            <p:spPr>
              <a:xfrm>
                <a:off x="5581650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CFB1BEE-6D4B-474D-9099-A7DF910D8A5C}"/>
                  </a:ext>
                </a:extLst>
              </p:cNvPr>
              <p:cNvCxnSpPr/>
              <p:nvPr/>
            </p:nvCxnSpPr>
            <p:spPr>
              <a:xfrm>
                <a:off x="5635824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25D06CD-BC02-46DA-AFEA-0227D9B58226}"/>
                  </a:ext>
                </a:extLst>
              </p:cNvPr>
              <p:cNvCxnSpPr/>
              <p:nvPr/>
            </p:nvCxnSpPr>
            <p:spPr>
              <a:xfrm>
                <a:off x="5689998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BEE022D-AD92-4D4D-B390-B692CF8915C0}"/>
                  </a:ext>
                </a:extLst>
              </p:cNvPr>
              <p:cNvCxnSpPr/>
              <p:nvPr/>
            </p:nvCxnSpPr>
            <p:spPr>
              <a:xfrm>
                <a:off x="5744172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23728B1-E8E8-4FFD-8DEC-0FD7035E3998}"/>
                  </a:ext>
                </a:extLst>
              </p:cNvPr>
              <p:cNvCxnSpPr/>
              <p:nvPr/>
            </p:nvCxnSpPr>
            <p:spPr>
              <a:xfrm>
                <a:off x="5798346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0E659B0-39C8-4263-B430-643D6A3DFED2}"/>
                  </a:ext>
                </a:extLst>
              </p:cNvPr>
              <p:cNvCxnSpPr/>
              <p:nvPr/>
            </p:nvCxnSpPr>
            <p:spPr>
              <a:xfrm>
                <a:off x="5852520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DC2C677-1353-4779-ACD3-B7DE8BDB7F47}"/>
                  </a:ext>
                </a:extLst>
              </p:cNvPr>
              <p:cNvCxnSpPr/>
              <p:nvPr/>
            </p:nvCxnSpPr>
            <p:spPr>
              <a:xfrm>
                <a:off x="5906693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BD47128-5957-4B55-8EC5-43E77F8F5DED}"/>
                  </a:ext>
                </a:extLst>
              </p:cNvPr>
              <p:cNvCxnSpPr/>
              <p:nvPr/>
            </p:nvCxnSpPr>
            <p:spPr>
              <a:xfrm>
                <a:off x="5960867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8D50561-D699-4A8C-9249-605F47DE5DD3}"/>
                  </a:ext>
                </a:extLst>
              </p:cNvPr>
              <p:cNvCxnSpPr/>
              <p:nvPr/>
            </p:nvCxnSpPr>
            <p:spPr>
              <a:xfrm>
                <a:off x="6015038" y="2863621"/>
                <a:ext cx="0" cy="154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Multiply 51">
              <a:extLst>
                <a:ext uri="{FF2B5EF4-FFF2-40B4-BE49-F238E27FC236}">
                  <a16:creationId xmlns:a16="http://schemas.microsoft.com/office/drawing/2014/main" id="{77DCBC0B-7139-4A54-82D4-B08CCB59536A}"/>
                </a:ext>
              </a:extLst>
            </p:cNvPr>
            <p:cNvSpPr/>
            <p:nvPr/>
          </p:nvSpPr>
          <p:spPr>
            <a:xfrm>
              <a:off x="8728870" y="4275995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B4384C-D0E7-4157-9F30-52ABF09E773D}"/>
                </a:ext>
              </a:extLst>
            </p:cNvPr>
            <p:cNvSpPr/>
            <p:nvPr/>
          </p:nvSpPr>
          <p:spPr>
            <a:xfrm>
              <a:off x="5145088" y="3723217"/>
              <a:ext cx="643042" cy="6430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CCFCA4-0C7B-4783-80D5-3AC3DF1D08E7}"/>
                </a:ext>
              </a:extLst>
            </p:cNvPr>
            <p:cNvSpPr/>
            <p:nvPr/>
          </p:nvSpPr>
          <p:spPr>
            <a:xfrm>
              <a:off x="6257764" y="4302645"/>
              <a:ext cx="706344" cy="153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B7DD03-F4F4-439C-A107-98A296B4E90C}"/>
                </a:ext>
              </a:extLst>
            </p:cNvPr>
            <p:cNvSpPr/>
            <p:nvPr/>
          </p:nvSpPr>
          <p:spPr>
            <a:xfrm>
              <a:off x="4534717" y="4275995"/>
              <a:ext cx="276225" cy="180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cxnSp>
          <p:nvCxnSpPr>
            <p:cNvPr id="21" name="Curved Connector 59">
              <a:extLst>
                <a:ext uri="{FF2B5EF4-FFF2-40B4-BE49-F238E27FC236}">
                  <a16:creationId xmlns:a16="http://schemas.microsoft.com/office/drawing/2014/main" id="{281FFC57-E1AD-4AC9-977F-A0104626AA4A}"/>
                </a:ext>
              </a:extLst>
            </p:cNvPr>
            <p:cNvCxnSpPr>
              <a:stCxn id="5" idx="1"/>
              <a:endCxn id="31" idx="3"/>
            </p:cNvCxnSpPr>
            <p:nvPr/>
          </p:nvCxnSpPr>
          <p:spPr>
            <a:xfrm rot="10800000" flipV="1">
              <a:off x="4211070" y="2446562"/>
              <a:ext cx="1181064" cy="720360"/>
            </a:xfrm>
            <a:prstGeom prst="curvedConnector3">
              <a:avLst>
                <a:gd name="adj1" fmla="val 4758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63">
              <a:extLst>
                <a:ext uri="{FF2B5EF4-FFF2-40B4-BE49-F238E27FC236}">
                  <a16:creationId xmlns:a16="http://schemas.microsoft.com/office/drawing/2014/main" id="{D5F155C4-068F-45A4-B02C-74831D4E3F51}"/>
                </a:ext>
              </a:extLst>
            </p:cNvPr>
            <p:cNvCxnSpPr>
              <a:stCxn id="5" idx="1"/>
              <a:endCxn id="30" idx="3"/>
            </p:cNvCxnSpPr>
            <p:nvPr/>
          </p:nvCxnSpPr>
          <p:spPr>
            <a:xfrm rot="10800000" flipV="1">
              <a:off x="4211070" y="2446562"/>
              <a:ext cx="1181064" cy="488256"/>
            </a:xfrm>
            <a:prstGeom prst="curvedConnector3">
              <a:avLst>
                <a:gd name="adj1" fmla="val 5302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67">
              <a:extLst>
                <a:ext uri="{FF2B5EF4-FFF2-40B4-BE49-F238E27FC236}">
                  <a16:creationId xmlns:a16="http://schemas.microsoft.com/office/drawing/2014/main" id="{201A174B-D6AA-4948-A969-D8E3AD5E5C7A}"/>
                </a:ext>
              </a:extLst>
            </p:cNvPr>
            <p:cNvCxnSpPr>
              <a:stCxn id="5" idx="1"/>
              <a:endCxn id="27" idx="3"/>
            </p:cNvCxnSpPr>
            <p:nvPr/>
          </p:nvCxnSpPr>
          <p:spPr>
            <a:xfrm rot="10800000">
              <a:off x="4211070" y="1443116"/>
              <a:ext cx="1181064" cy="1003447"/>
            </a:xfrm>
            <a:prstGeom prst="curvedConnector3">
              <a:avLst>
                <a:gd name="adj1" fmla="val 407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68">
              <a:extLst>
                <a:ext uri="{FF2B5EF4-FFF2-40B4-BE49-F238E27FC236}">
                  <a16:creationId xmlns:a16="http://schemas.microsoft.com/office/drawing/2014/main" id="{3F467DCC-844D-410E-B8D3-D6E26D4B8E23}"/>
                </a:ext>
              </a:extLst>
            </p:cNvPr>
            <p:cNvCxnSpPr>
              <a:stCxn id="5" idx="1"/>
              <a:endCxn id="28" idx="3"/>
            </p:cNvCxnSpPr>
            <p:nvPr/>
          </p:nvCxnSpPr>
          <p:spPr>
            <a:xfrm rot="10800000">
              <a:off x="4211070" y="1675220"/>
              <a:ext cx="1181064" cy="771343"/>
            </a:xfrm>
            <a:prstGeom prst="curvedConnector3">
              <a:avLst>
                <a:gd name="adj1" fmla="val 4677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69">
              <a:extLst>
                <a:ext uri="{FF2B5EF4-FFF2-40B4-BE49-F238E27FC236}">
                  <a16:creationId xmlns:a16="http://schemas.microsoft.com/office/drawing/2014/main" id="{B2FA5466-DD7C-4673-8151-42849E0095BD}"/>
                </a:ext>
              </a:extLst>
            </p:cNvPr>
            <p:cNvCxnSpPr>
              <a:stCxn id="5" idx="1"/>
              <a:endCxn id="29" idx="3"/>
            </p:cNvCxnSpPr>
            <p:nvPr/>
          </p:nvCxnSpPr>
          <p:spPr>
            <a:xfrm rot="10800000">
              <a:off x="4211070" y="1902604"/>
              <a:ext cx="1181064" cy="543959"/>
            </a:xfrm>
            <a:prstGeom prst="curvedConnector3">
              <a:avLst>
                <a:gd name="adj1" fmla="val 528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5EFBCA-6A42-4D25-BE8B-E07D40918210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3302000" y="2431643"/>
              <a:ext cx="2090134" cy="14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4EFAE6-ACDF-48C2-B54C-30858744EC86}"/>
                </a:ext>
              </a:extLst>
            </p:cNvPr>
            <p:cNvSpPr/>
            <p:nvPr/>
          </p:nvSpPr>
          <p:spPr>
            <a:xfrm>
              <a:off x="3633900" y="1374135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AD8ACD-4A5E-4402-949B-1389A1B6934E}"/>
                </a:ext>
              </a:extLst>
            </p:cNvPr>
            <p:cNvSpPr/>
            <p:nvPr/>
          </p:nvSpPr>
          <p:spPr>
            <a:xfrm>
              <a:off x="3633900" y="1606239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6CA7AD-8595-4476-B69C-CC0C348C6A47}"/>
                </a:ext>
              </a:extLst>
            </p:cNvPr>
            <p:cNvSpPr/>
            <p:nvPr/>
          </p:nvSpPr>
          <p:spPr>
            <a:xfrm>
              <a:off x="3633900" y="1833623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25B986-6BA8-4DBE-ACE6-4B973DFCBB6D}"/>
                </a:ext>
              </a:extLst>
            </p:cNvPr>
            <p:cNvSpPr/>
            <p:nvPr/>
          </p:nvSpPr>
          <p:spPr>
            <a:xfrm>
              <a:off x="3633900" y="2865838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C9E9A2-7BA5-49E9-B4E7-D0CA086EE572}"/>
                </a:ext>
              </a:extLst>
            </p:cNvPr>
            <p:cNvSpPr/>
            <p:nvPr/>
          </p:nvSpPr>
          <p:spPr>
            <a:xfrm>
              <a:off x="3633900" y="3097942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581DCD-38A2-42FC-B7CB-199F0194274C}"/>
                </a:ext>
              </a:extLst>
            </p:cNvPr>
            <p:cNvSpPr/>
            <p:nvPr/>
          </p:nvSpPr>
          <p:spPr>
            <a:xfrm>
              <a:off x="3633900" y="3325326"/>
              <a:ext cx="577170" cy="13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DF5967-BC28-427B-AB54-3312DBA20BAC}"/>
                </a:ext>
              </a:extLst>
            </p:cNvPr>
            <p:cNvSpPr txBox="1"/>
            <p:nvPr/>
          </p:nvSpPr>
          <p:spPr>
            <a:xfrm>
              <a:off x="5235918" y="2521907"/>
              <a:ext cx="29587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6+1 </a:t>
              </a:r>
              <a:r>
                <a:rPr lang="en-AU" sz="1400" dirty="0">
                  <a:sym typeface="Wingdings" panose="05000000000000000000" pitchFamily="2" charset="2"/>
                </a:rPr>
                <a:t> 1 combiner</a:t>
              </a:r>
            </a:p>
            <a:p>
              <a:r>
                <a:rPr lang="en-AU" sz="1400" dirty="0">
                  <a:sym typeface="Wingdings" panose="05000000000000000000" pitchFamily="2" charset="2"/>
                </a:rPr>
                <a:t>Pump: 6x 200 µm, 0.22 NA</a:t>
              </a:r>
            </a:p>
            <a:p>
              <a:r>
                <a:rPr lang="en-AU" sz="1400" dirty="0">
                  <a:sym typeface="Wingdings" panose="05000000000000000000" pitchFamily="2" charset="2"/>
                </a:rPr>
                <a:t>Signal: 20/400 µm, GDF 0.09/0.46 NA</a:t>
              </a:r>
              <a:endParaRPr lang="en-AU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C6AC7F-361E-4488-9F2D-9F0A9DA03854}"/>
                </a:ext>
              </a:extLst>
            </p:cNvPr>
            <p:cNvSpPr txBox="1"/>
            <p:nvPr/>
          </p:nvSpPr>
          <p:spPr>
            <a:xfrm>
              <a:off x="7342228" y="2507695"/>
              <a:ext cx="662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Splice</a:t>
              </a:r>
            </a:p>
          </p:txBody>
        </p:sp>
        <p:sp>
          <p:nvSpPr>
            <p:cNvPr id="35" name="Multiply 103">
              <a:extLst>
                <a:ext uri="{FF2B5EF4-FFF2-40B4-BE49-F238E27FC236}">
                  <a16:creationId xmlns:a16="http://schemas.microsoft.com/office/drawing/2014/main" id="{6144F839-C3F8-44E1-AB54-2CEB0AFC330A}"/>
                </a:ext>
              </a:extLst>
            </p:cNvPr>
            <p:cNvSpPr/>
            <p:nvPr/>
          </p:nvSpPr>
          <p:spPr>
            <a:xfrm>
              <a:off x="4582565" y="3155701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6" name="Multiply 104">
              <a:extLst>
                <a:ext uri="{FF2B5EF4-FFF2-40B4-BE49-F238E27FC236}">
                  <a16:creationId xmlns:a16="http://schemas.microsoft.com/office/drawing/2014/main" id="{E90EF6FB-4D1A-40F3-B0E2-C4A326419077}"/>
                </a:ext>
              </a:extLst>
            </p:cNvPr>
            <p:cNvSpPr/>
            <p:nvPr/>
          </p:nvSpPr>
          <p:spPr>
            <a:xfrm>
              <a:off x="4512087" y="2983173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7" name="Multiply 105">
              <a:extLst>
                <a:ext uri="{FF2B5EF4-FFF2-40B4-BE49-F238E27FC236}">
                  <a16:creationId xmlns:a16="http://schemas.microsoft.com/office/drawing/2014/main" id="{8283E97E-54C8-443A-AE16-4028DBAB0548}"/>
                </a:ext>
              </a:extLst>
            </p:cNvPr>
            <p:cNvSpPr/>
            <p:nvPr/>
          </p:nvSpPr>
          <p:spPr>
            <a:xfrm>
              <a:off x="4450768" y="2799423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8" name="Multiply 106">
              <a:extLst>
                <a:ext uri="{FF2B5EF4-FFF2-40B4-BE49-F238E27FC236}">
                  <a16:creationId xmlns:a16="http://schemas.microsoft.com/office/drawing/2014/main" id="{157E8BFB-4610-4A3D-B9A8-DB4C63482DFD}"/>
                </a:ext>
              </a:extLst>
            </p:cNvPr>
            <p:cNvSpPr/>
            <p:nvPr/>
          </p:nvSpPr>
          <p:spPr>
            <a:xfrm>
              <a:off x="4472762" y="1885411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39" name="Multiply 107">
              <a:extLst>
                <a:ext uri="{FF2B5EF4-FFF2-40B4-BE49-F238E27FC236}">
                  <a16:creationId xmlns:a16="http://schemas.microsoft.com/office/drawing/2014/main" id="{18E7687F-E97D-476F-B820-69749558FDA0}"/>
                </a:ext>
              </a:extLst>
            </p:cNvPr>
            <p:cNvSpPr/>
            <p:nvPr/>
          </p:nvSpPr>
          <p:spPr>
            <a:xfrm>
              <a:off x="4512087" y="1695594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40" name="Multiply 108">
              <a:extLst>
                <a:ext uri="{FF2B5EF4-FFF2-40B4-BE49-F238E27FC236}">
                  <a16:creationId xmlns:a16="http://schemas.microsoft.com/office/drawing/2014/main" id="{03DC8634-4B1B-40CC-987F-0330E91516FA}"/>
                </a:ext>
              </a:extLst>
            </p:cNvPr>
            <p:cNvSpPr/>
            <p:nvPr/>
          </p:nvSpPr>
          <p:spPr>
            <a:xfrm>
              <a:off x="4563026" y="1490889"/>
              <a:ext cx="180528" cy="180528"/>
            </a:xfrm>
            <a:prstGeom prst="mathMultiply">
              <a:avLst>
                <a:gd name="adj1" fmla="val 90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A018FA-C97A-44A7-9C0D-5409C2ECE628}"/>
                </a:ext>
              </a:extLst>
            </p:cNvPr>
            <p:cNvSpPr txBox="1"/>
            <p:nvPr/>
          </p:nvSpPr>
          <p:spPr>
            <a:xfrm>
              <a:off x="6149559" y="1845072"/>
              <a:ext cx="317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/>
                <a:t>HR (&gt;99.5%) FBG, 1950 nm, 2 nm width</a:t>
              </a:r>
            </a:p>
            <a:p>
              <a:pPr algn="r"/>
              <a:r>
                <a:rPr lang="en-AU" sz="1400" dirty="0"/>
                <a:t>20/400 µm GDF, 0.09/0.46 NA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B28263-D82E-4CBA-9508-1C2EB8CA2B18}"/>
                </a:ext>
              </a:extLst>
            </p:cNvPr>
            <p:cNvSpPr txBox="1"/>
            <p:nvPr/>
          </p:nvSpPr>
          <p:spPr>
            <a:xfrm>
              <a:off x="6254574" y="3167435"/>
              <a:ext cx="2525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/>
                <a:t>6.5 m Large Pedestal TDF</a:t>
              </a:r>
            </a:p>
            <a:p>
              <a:pPr algn="r"/>
              <a:r>
                <a:rPr lang="en-AU" sz="1400" dirty="0"/>
                <a:t>20/65/400 µm, 0.09/0.46 NA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131DE9-7CFC-498D-BB7F-C71DC5148E98}"/>
                </a:ext>
              </a:extLst>
            </p:cNvPr>
            <p:cNvSpPr txBox="1"/>
            <p:nvPr/>
          </p:nvSpPr>
          <p:spPr>
            <a:xfrm>
              <a:off x="5866824" y="4472380"/>
              <a:ext cx="3454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/>
                <a:t>OC (R = 5%) FBG, 1950 nm, 0.5 nm width</a:t>
              </a:r>
            </a:p>
            <a:p>
              <a:pPr algn="r"/>
              <a:r>
                <a:rPr lang="en-AU" sz="1400" dirty="0"/>
                <a:t>20/400 µm GDF, 0.09/0.46 NA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9BD00A-A29C-48DE-9439-CC03CC4F469B}"/>
                </a:ext>
              </a:extLst>
            </p:cNvPr>
            <p:cNvSpPr txBox="1"/>
            <p:nvPr/>
          </p:nvSpPr>
          <p:spPr>
            <a:xfrm>
              <a:off x="5857781" y="3754589"/>
              <a:ext cx="2694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All-glass cladding-light stripper</a:t>
              </a:r>
            </a:p>
            <a:p>
              <a:r>
                <a:rPr lang="en-AU" sz="1400" dirty="0"/>
                <a:t>20/400 µm GDF, 0.09/0.46 NA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14558-4F2D-4AF3-B447-934CF8B5C117}"/>
                </a:ext>
              </a:extLst>
            </p:cNvPr>
            <p:cNvSpPr txBox="1"/>
            <p:nvPr/>
          </p:nvSpPr>
          <p:spPr>
            <a:xfrm>
              <a:off x="5003863" y="3457920"/>
              <a:ext cx="1232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3 m pigtail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682251-1836-4826-B1C1-7060F5912A5F}"/>
                </a:ext>
              </a:extLst>
            </p:cNvPr>
            <p:cNvSpPr txBox="1"/>
            <p:nvPr/>
          </p:nvSpPr>
          <p:spPr>
            <a:xfrm>
              <a:off x="4018208" y="4485686"/>
              <a:ext cx="1947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10x10x10 mm AR coated </a:t>
              </a:r>
              <a:r>
                <a:rPr lang="en-AU" sz="1400" dirty="0" err="1"/>
                <a:t>infrasil</a:t>
              </a:r>
              <a:r>
                <a:rPr lang="en-AU" sz="1400" dirty="0"/>
                <a:t> end-cap</a:t>
              </a:r>
            </a:p>
          </p:txBody>
        </p:sp>
        <p:sp>
          <p:nvSpPr>
            <p:cNvPr id="47" name="Down Arrow 115">
              <a:extLst>
                <a:ext uri="{FF2B5EF4-FFF2-40B4-BE49-F238E27FC236}">
                  <a16:creationId xmlns:a16="http://schemas.microsoft.com/office/drawing/2014/main" id="{0E66A944-CAE7-4D42-B173-BBA9431BE799}"/>
                </a:ext>
              </a:extLst>
            </p:cNvPr>
            <p:cNvSpPr/>
            <p:nvPr/>
          </p:nvSpPr>
          <p:spPr>
            <a:xfrm rot="5400000">
              <a:off x="3615431" y="3762460"/>
              <a:ext cx="381000" cy="120403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20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E926B5B-AC1A-4FF7-8CE4-EDB9C4155D15}"/>
                </a:ext>
              </a:extLst>
            </p:cNvPr>
            <p:cNvCxnSpPr/>
            <p:nvPr/>
          </p:nvCxnSpPr>
          <p:spPr>
            <a:xfrm flipH="1">
              <a:off x="3160825" y="2575153"/>
              <a:ext cx="9461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F92FE9-0898-4B05-8EB7-650BAE29D883}"/>
                </a:ext>
              </a:extLst>
            </p:cNvPr>
            <p:cNvSpPr txBox="1"/>
            <p:nvPr/>
          </p:nvSpPr>
          <p:spPr>
            <a:xfrm>
              <a:off x="2586354" y="2073238"/>
              <a:ext cx="1860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Reverse propagating power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42645A-5664-4EA5-A19D-904B004759A0}"/>
                </a:ext>
              </a:extLst>
            </p:cNvPr>
            <p:cNvSpPr txBox="1"/>
            <p:nvPr/>
          </p:nvSpPr>
          <p:spPr>
            <a:xfrm>
              <a:off x="3113796" y="3677485"/>
              <a:ext cx="1793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Output/forward propagating power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301C40-98A9-40FA-B2B7-CE9F0F13DFF2}"/>
                </a:ext>
              </a:extLst>
            </p:cNvPr>
            <p:cNvSpPr txBox="1"/>
            <p:nvPr/>
          </p:nvSpPr>
          <p:spPr>
            <a:xfrm>
              <a:off x="4853927" y="1289021"/>
              <a:ext cx="2013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(6x) 0.79 µm laser diode</a:t>
              </a:r>
            </a:p>
            <a:p>
              <a:r>
                <a:rPr lang="en-AU" sz="1400" dirty="0"/>
                <a:t>160 W, 200 µm, 0.22 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67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28A4-F80A-4F42-A742-D44C798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0E07-D3C1-480F-BBFC-307896E2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This is aimed for students and supervisors who have a requirement to build a source in the 1.7 – 2.2 µm region</a:t>
            </a:r>
          </a:p>
          <a:p>
            <a:endParaRPr lang="en-AU" sz="2400" dirty="0"/>
          </a:p>
          <a:p>
            <a:r>
              <a:rPr lang="en-AU" sz="2400" dirty="0"/>
              <a:t>Thulium and Holmium silica spectroscopy</a:t>
            </a:r>
          </a:p>
          <a:p>
            <a:endParaRPr lang="en-AU" sz="2400" dirty="0"/>
          </a:p>
          <a:p>
            <a:r>
              <a:rPr lang="en-AU" sz="2400" dirty="0"/>
              <a:t>Typical operating regions</a:t>
            </a:r>
          </a:p>
          <a:p>
            <a:endParaRPr lang="en-AU" sz="2400" dirty="0"/>
          </a:p>
          <a:p>
            <a:r>
              <a:rPr lang="en-AU" sz="2400" dirty="0"/>
              <a:t>Enabling components</a:t>
            </a:r>
          </a:p>
          <a:p>
            <a:endParaRPr lang="en-AU" sz="2400" dirty="0"/>
          </a:p>
          <a:p>
            <a:r>
              <a:rPr lang="en-AU" sz="2400" dirty="0"/>
              <a:t>Examples of projects that have relied on this technology</a:t>
            </a:r>
          </a:p>
        </p:txBody>
      </p:sp>
    </p:spTree>
    <p:extLst>
      <p:ext uri="{BB962C8B-B14F-4D97-AF65-F5344CB8AC3E}">
        <p14:creationId xmlns:p14="http://schemas.microsoft.com/office/powerpoint/2010/main" val="210354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90DA-FBE9-4C30-B072-087E287D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Laser output characteristics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57BADB5-AA4A-4709-944D-7AB8512E7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6714"/>
            <a:ext cx="8229600" cy="34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8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8EAF-80B8-4CA2-82AF-EF708F86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peak power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9BC43-D1AD-4422-8A61-13562AC874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7" b="-8866"/>
          <a:stretch/>
        </p:blipFill>
        <p:spPr bwMode="auto">
          <a:xfrm>
            <a:off x="130589" y="2814663"/>
            <a:ext cx="5839906" cy="1228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10C1B-8C11-4DC6-B3C9-E629003197F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7" b="-3152"/>
          <a:stretch/>
        </p:blipFill>
        <p:spPr bwMode="auto">
          <a:xfrm>
            <a:off x="281417" y="4058718"/>
            <a:ext cx="5302577" cy="2288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B0959-091B-4ECB-A692-AC657479B8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15" y="3847628"/>
            <a:ext cx="3409730" cy="188771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D89D7-795D-4661-92B1-3B1BFE55329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5140"/>
          <a:stretch/>
        </p:blipFill>
        <p:spPr bwMode="auto">
          <a:xfrm>
            <a:off x="5763104" y="1478902"/>
            <a:ext cx="3148552" cy="2129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1F775-83CA-498B-9CFC-2392E185250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848" y="1203757"/>
            <a:ext cx="4210812" cy="1574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73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25C7E-74D6-4C16-9920-C50BB2535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Examples of student projects</a:t>
            </a:r>
          </a:p>
        </p:txBody>
      </p:sp>
    </p:spTree>
    <p:extLst>
      <p:ext uri="{BB962C8B-B14F-4D97-AF65-F5344CB8AC3E}">
        <p14:creationId xmlns:p14="http://schemas.microsoft.com/office/powerpoint/2010/main" val="331549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B2DF-4AB3-4AA6-A1F7-6D29DA01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CA14-45A6-4B4D-A668-FBBBD82DB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Master oscillators</a:t>
            </a:r>
          </a:p>
          <a:p>
            <a:pPr lvl="1"/>
            <a:r>
              <a:rPr lang="en-AU" sz="1400" dirty="0"/>
              <a:t>1650 – 2100 nm (Thorlabs, </a:t>
            </a:r>
            <a:r>
              <a:rPr lang="en-AU" sz="1400" dirty="0" err="1"/>
              <a:t>Eblana</a:t>
            </a:r>
            <a:r>
              <a:rPr lang="en-AU" sz="1400" dirty="0"/>
              <a:t> Photonics, </a:t>
            </a:r>
            <a:r>
              <a:rPr lang="en-AU" sz="1400" dirty="0" err="1"/>
              <a:t>Advalue</a:t>
            </a:r>
            <a:r>
              <a:rPr lang="en-AU" sz="1400" dirty="0"/>
              <a:t> photonics, other supplies)</a:t>
            </a:r>
          </a:p>
          <a:p>
            <a:r>
              <a:rPr lang="en-AU" sz="1800" dirty="0"/>
              <a:t>Pump sources (core or cladding pumped)</a:t>
            </a:r>
          </a:p>
          <a:p>
            <a:pPr lvl="1"/>
            <a:r>
              <a:rPr lang="en-AU" sz="1600" dirty="0"/>
              <a:t>790 nm diodes (widely available, Thorlabs, </a:t>
            </a:r>
            <a:r>
              <a:rPr lang="en-AU" sz="1600" dirty="0" err="1"/>
              <a:t>nLight</a:t>
            </a:r>
            <a:r>
              <a:rPr lang="en-AU" sz="1600" dirty="0"/>
              <a:t>, BWT)</a:t>
            </a:r>
          </a:p>
          <a:p>
            <a:pPr lvl="1"/>
            <a:r>
              <a:rPr lang="en-AU" sz="1600" dirty="0"/>
              <a:t>1150 nm diodes (</a:t>
            </a:r>
            <a:r>
              <a:rPr lang="en-AU" sz="1600" dirty="0" err="1"/>
              <a:t>Innolume</a:t>
            </a:r>
            <a:r>
              <a:rPr lang="en-AU" sz="1600" dirty="0"/>
              <a:t>)</a:t>
            </a:r>
          </a:p>
          <a:p>
            <a:pPr lvl="1"/>
            <a:r>
              <a:rPr lang="en-AU" sz="1600" dirty="0"/>
              <a:t>1550 nm diodes (QPC, Princeton Lightwave, </a:t>
            </a:r>
            <a:r>
              <a:rPr lang="en-AU" sz="1600" dirty="0" err="1"/>
              <a:t>Seminex</a:t>
            </a:r>
            <a:r>
              <a:rPr lang="en-AU" sz="1600" dirty="0"/>
              <a:t>)</a:t>
            </a:r>
            <a:endParaRPr lang="en-AU" sz="1800" dirty="0"/>
          </a:p>
          <a:p>
            <a:r>
              <a:rPr lang="en-AU" sz="1800" dirty="0"/>
              <a:t>WDM combiners (combining pump and signal radiation)</a:t>
            </a:r>
          </a:p>
          <a:p>
            <a:pPr lvl="1"/>
            <a:r>
              <a:rPr lang="en-AU" sz="1600" dirty="0"/>
              <a:t>Thorlabs, AFR, Gooch and </a:t>
            </a:r>
            <a:r>
              <a:rPr lang="en-AU" sz="1600" dirty="0" err="1"/>
              <a:t>Housego</a:t>
            </a:r>
            <a:endParaRPr lang="en-AU" sz="1600" dirty="0"/>
          </a:p>
          <a:p>
            <a:r>
              <a:rPr lang="en-AU" sz="1800" dirty="0"/>
              <a:t>Isolators</a:t>
            </a:r>
          </a:p>
          <a:p>
            <a:pPr lvl="1"/>
            <a:r>
              <a:rPr lang="en-AU" sz="1600" dirty="0"/>
              <a:t>Thorlabs, AFR, </a:t>
            </a:r>
            <a:r>
              <a:rPr lang="en-AU" sz="1600" dirty="0" err="1"/>
              <a:t>Advalue</a:t>
            </a:r>
            <a:r>
              <a:rPr lang="en-AU" sz="1600" dirty="0"/>
              <a:t> photonics</a:t>
            </a:r>
            <a:endParaRPr lang="en-AU" sz="1800" dirty="0"/>
          </a:p>
          <a:p>
            <a:r>
              <a:rPr lang="en-AU" sz="1800" dirty="0"/>
              <a:t>Active fibres</a:t>
            </a:r>
          </a:p>
          <a:p>
            <a:pPr lvl="1"/>
            <a:r>
              <a:rPr lang="en-AU" sz="1600" dirty="0" err="1"/>
              <a:t>Nufern|Coherent</a:t>
            </a:r>
            <a:r>
              <a:rPr lang="en-AU" sz="1600" dirty="0"/>
              <a:t>, </a:t>
            </a:r>
            <a:r>
              <a:rPr lang="en-AU" sz="1600" dirty="0" err="1"/>
              <a:t>iXblue</a:t>
            </a:r>
            <a:r>
              <a:rPr lang="en-AU" sz="1600" dirty="0"/>
              <a:t>, OFS</a:t>
            </a:r>
          </a:p>
          <a:p>
            <a:r>
              <a:rPr lang="en-AU" sz="1800" dirty="0"/>
              <a:t>Passive fibres</a:t>
            </a:r>
          </a:p>
          <a:p>
            <a:pPr lvl="1"/>
            <a:r>
              <a:rPr lang="en-AU" sz="1600" dirty="0" err="1"/>
              <a:t>Nufern|Coherent</a:t>
            </a:r>
            <a:r>
              <a:rPr lang="en-AU" sz="1600" dirty="0"/>
              <a:t>, Thorlabs</a:t>
            </a:r>
          </a:p>
          <a:p>
            <a:r>
              <a:rPr lang="en-AU" sz="1800" dirty="0"/>
              <a:t>FBG components</a:t>
            </a:r>
          </a:p>
          <a:p>
            <a:pPr lvl="1"/>
            <a:r>
              <a:rPr lang="en-AU" sz="1600" dirty="0" err="1"/>
              <a:t>Teraxion</a:t>
            </a:r>
            <a:r>
              <a:rPr lang="en-AU" sz="1600" dirty="0"/>
              <a:t>, </a:t>
            </a:r>
            <a:r>
              <a:rPr lang="en-AU" sz="1600" dirty="0" err="1"/>
              <a:t>iXblue</a:t>
            </a:r>
            <a:r>
              <a:rPr lang="en-AU" sz="1600" dirty="0"/>
              <a:t>/</a:t>
            </a:r>
            <a:r>
              <a:rPr lang="en-AU" sz="1600" dirty="0" err="1"/>
              <a:t>iXfiber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08041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6A7-A44E-4B70-BB71-224F52F4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Mode-locked laser development: Thulium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9CB5EE-3F6C-44A0-9932-15BE65E01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3300"/>
            <a:ext cx="5019773" cy="2005700"/>
          </a:xfrm>
          <a:prstGeom prst="rect">
            <a:avLst/>
          </a:prstGeom>
        </p:spPr>
      </p:pic>
      <p:pic>
        <p:nvPicPr>
          <p:cNvPr id="5" name="Picture 2" descr="osatracelinear">
            <a:extLst>
              <a:ext uri="{FF2B5EF4-FFF2-40B4-BE49-F238E27FC236}">
                <a16:creationId xmlns:a16="http://schemas.microsoft.com/office/drawing/2014/main" id="{CE53B4A2-A17B-4CA4-B0BB-B94E3426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/>
          <a:stretch/>
        </p:blipFill>
        <p:spPr bwMode="auto">
          <a:xfrm>
            <a:off x="3452663" y="3695756"/>
            <a:ext cx="2527661" cy="237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8dBrolloffRFspectrum">
            <a:extLst>
              <a:ext uri="{FF2B5EF4-FFF2-40B4-BE49-F238E27FC236}">
                <a16:creationId xmlns:a16="http://schemas.microsoft.com/office/drawing/2014/main" id="{E93A50E7-1222-4F3E-AE50-F677E4F7F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/>
          <a:stretch/>
        </p:blipFill>
        <p:spPr bwMode="auto">
          <a:xfrm>
            <a:off x="5980323" y="3695756"/>
            <a:ext cx="2527661" cy="23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A36F6-BA43-4F9B-9FA2-D597A4EE3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/>
          <a:stretch/>
        </p:blipFill>
        <p:spPr>
          <a:xfrm>
            <a:off x="5832669" y="1130904"/>
            <a:ext cx="2527660" cy="2431474"/>
          </a:xfrm>
          <a:prstGeom prst="rect">
            <a:avLst/>
          </a:prstGeom>
        </p:spPr>
      </p:pic>
      <p:pic>
        <p:nvPicPr>
          <p:cNvPr id="8" name="Picture 2" descr="C:\Users\a1194624\Uni Work\OSA SC\KOALA programs\KOALA programs\Sponsor Advertising Materials\IPAS\Marketing produced July 2013 IPAS graphic white v1.jpg">
            <a:extLst>
              <a:ext uri="{FF2B5EF4-FFF2-40B4-BE49-F238E27FC236}">
                <a16:creationId xmlns:a16="http://schemas.microsoft.com/office/drawing/2014/main" id="{542CA628-E6C2-415C-97DD-20DE3294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60" y="4131413"/>
            <a:ext cx="1190063" cy="6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C7113E-97A2-428C-BBE1-833F730C5E06}"/>
              </a:ext>
            </a:extLst>
          </p:cNvPr>
          <p:cNvSpPr/>
          <p:nvPr/>
        </p:nvSpPr>
        <p:spPr>
          <a:xfrm>
            <a:off x="81280" y="5645476"/>
            <a:ext cx="32410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An electronically controlled mode-locked thulium </a:t>
            </a:r>
            <a:br>
              <a:rPr lang="en-AU" sz="1100" dirty="0"/>
            </a:br>
            <a:r>
              <a:rPr lang="en-AU" sz="1100" dirty="0"/>
              <a:t>all-fibre laser at 1.990 µm</a:t>
            </a:r>
          </a:p>
          <a:p>
            <a:r>
              <a:rPr lang="en-AU" sz="1100" dirty="0"/>
              <a:t>David McAfee et al.</a:t>
            </a:r>
          </a:p>
        </p:txBody>
      </p:sp>
      <p:pic>
        <p:nvPicPr>
          <p:cNvPr id="10" name="Picture 4" descr="C:\Users\a1194624\Uni Work\OSA SC\UofA logos\UoA_logo_col_vert.png">
            <a:extLst>
              <a:ext uri="{FF2B5EF4-FFF2-40B4-BE49-F238E27FC236}">
                <a16:creationId xmlns:a16="http://schemas.microsoft.com/office/drawing/2014/main" id="{1395D4DB-F5F2-4185-B499-02B430D4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" y="4053983"/>
            <a:ext cx="1301381" cy="9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8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6A7-A44E-4B70-BB71-224F52F4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Mode-locked laser development: Holmium</a:t>
            </a:r>
          </a:p>
        </p:txBody>
      </p:sp>
      <p:pic>
        <p:nvPicPr>
          <p:cNvPr id="8" name="Picture 2" descr="C:\Users\a1194624\Uni Work\OSA SC\KOALA programs\KOALA programs\Sponsor Advertising Materials\IPAS\Marketing produced July 2013 IPAS graphic white v1.jpg">
            <a:extLst>
              <a:ext uri="{FF2B5EF4-FFF2-40B4-BE49-F238E27FC236}">
                <a16:creationId xmlns:a16="http://schemas.microsoft.com/office/drawing/2014/main" id="{542CA628-E6C2-415C-97DD-20DE3294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60" y="4131413"/>
            <a:ext cx="1190063" cy="6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C7113E-97A2-428C-BBE1-833F730C5E06}"/>
              </a:ext>
            </a:extLst>
          </p:cNvPr>
          <p:cNvSpPr/>
          <p:nvPr/>
        </p:nvSpPr>
        <p:spPr>
          <a:xfrm>
            <a:off x="81280" y="5645476"/>
            <a:ext cx="32410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An electronically controlled mode-locked holmium all-fibre laser – recently accepted</a:t>
            </a:r>
          </a:p>
          <a:p>
            <a:r>
              <a:rPr lang="en-AU" sz="1100" dirty="0"/>
              <a:t>David McAfee et al.</a:t>
            </a:r>
          </a:p>
        </p:txBody>
      </p:sp>
      <p:pic>
        <p:nvPicPr>
          <p:cNvPr id="10" name="Picture 4" descr="C:\Users\a1194624\Uni Work\OSA SC\UofA logos\UoA_logo_col_vert.png">
            <a:extLst>
              <a:ext uri="{FF2B5EF4-FFF2-40B4-BE49-F238E27FC236}">
                <a16:creationId xmlns:a16="http://schemas.microsoft.com/office/drawing/2014/main" id="{1395D4DB-F5F2-4185-B499-02B430D4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" y="4053983"/>
            <a:ext cx="1301381" cy="9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6F7FBD8-57E3-47CF-90CD-BC9B321B3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5294" y="1419554"/>
            <a:ext cx="4319775" cy="2050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4C50DC-A589-4D1F-8EB4-B7EDE3B85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69" y="3762849"/>
            <a:ext cx="2442305" cy="2050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3CBE26-5B93-45C5-8C72-E0DEA2D58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19" y="3762849"/>
            <a:ext cx="2442304" cy="2053110"/>
          </a:xfrm>
          <a:prstGeom prst="rect">
            <a:avLst/>
          </a:prstGeom>
        </p:spPr>
      </p:pic>
      <p:pic>
        <p:nvPicPr>
          <p:cNvPr id="16" name="Picture 15" descr="C:\Users\a1686943\Downloads\oscilloscopedown.png">
            <a:extLst>
              <a:ext uri="{FF2B5EF4-FFF2-40B4-BE49-F238E27FC236}">
                <a16:creationId xmlns:a16="http://schemas.microsoft.com/office/drawing/2014/main" id="{FFBB8CEB-2866-4E4C-B1C8-2E2BA4CF42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19" y="1406967"/>
            <a:ext cx="2437891" cy="205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742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Tuneable thulium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9" y="1402789"/>
            <a:ext cx="4657420" cy="2266751"/>
          </a:xfrm>
        </p:spPr>
        <p:txBody>
          <a:bodyPr/>
          <a:lstStyle/>
          <a:p>
            <a:r>
              <a:rPr lang="en-AU" sz="1600" dirty="0" err="1"/>
              <a:t>OzGrav</a:t>
            </a:r>
            <a:r>
              <a:rPr lang="en-AU" sz="1600" dirty="0"/>
              <a:t> are investigating IR and </a:t>
            </a:r>
            <a:r>
              <a:rPr lang="en-AU" sz="1600" dirty="0" err="1"/>
              <a:t>SiOH</a:t>
            </a:r>
            <a:r>
              <a:rPr lang="en-AU" sz="1600" dirty="0"/>
              <a:t> absorption in bulk fused silica</a:t>
            </a:r>
          </a:p>
          <a:p>
            <a:r>
              <a:rPr lang="en-AU" sz="1600" dirty="0"/>
              <a:t>Required </a:t>
            </a:r>
            <a:r>
              <a:rPr lang="en-AU" sz="1600" dirty="0" err="1"/>
              <a:t>tunable</a:t>
            </a:r>
            <a:r>
              <a:rPr lang="en-AU" sz="1600" dirty="0"/>
              <a:t> 2 µm source with power level in the order of Watts</a:t>
            </a:r>
          </a:p>
          <a:p>
            <a:r>
              <a:rPr lang="en-AU" sz="1600" dirty="0"/>
              <a:t>Built and delivered diffraction grating tuned source to </a:t>
            </a:r>
            <a:r>
              <a:rPr lang="en-AU" sz="1600" dirty="0" err="1"/>
              <a:t>OzGrav</a:t>
            </a:r>
            <a:endParaRPr lang="en-AU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314531-34E1-4A33-BB8D-E8D67660CDFA}"/>
              </a:ext>
            </a:extLst>
          </p:cNvPr>
          <p:cNvCxnSpPr>
            <a:cxnSpLocks/>
          </p:cNvCxnSpPr>
          <p:nvPr/>
        </p:nvCxnSpPr>
        <p:spPr>
          <a:xfrm flipH="1">
            <a:off x="4924423" y="3283002"/>
            <a:ext cx="12295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535625B-582C-4A02-BD8D-80DD572B3D1D}"/>
              </a:ext>
            </a:extLst>
          </p:cNvPr>
          <p:cNvGrpSpPr/>
          <p:nvPr/>
        </p:nvGrpSpPr>
        <p:grpSpPr>
          <a:xfrm rot="14206294" flipV="1">
            <a:off x="4661149" y="3257814"/>
            <a:ext cx="455776" cy="75729"/>
            <a:chOff x="1541225" y="4123459"/>
            <a:chExt cx="6900505" cy="4586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3CB531-5F4A-4BB6-B06F-B081507F4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2255" y="4133131"/>
              <a:ext cx="0" cy="200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D47272-2FF4-4347-9F91-CEF8C0830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6351" y="4127141"/>
              <a:ext cx="0" cy="21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EF40AA-34E9-42C0-87B7-28DEADFE0C55}"/>
                </a:ext>
              </a:extLst>
            </p:cNvPr>
            <p:cNvCxnSpPr/>
            <p:nvPr/>
          </p:nvCxnSpPr>
          <p:spPr>
            <a:xfrm>
              <a:off x="1541225" y="4333850"/>
              <a:ext cx="0" cy="247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66633-AA16-42AC-BC35-FE35E4504B49}"/>
                </a:ext>
              </a:extLst>
            </p:cNvPr>
            <p:cNvCxnSpPr>
              <a:cxnSpLocks/>
            </p:cNvCxnSpPr>
            <p:nvPr/>
          </p:nvCxnSpPr>
          <p:spPr>
            <a:xfrm>
              <a:off x="4991478" y="4123459"/>
              <a:ext cx="0" cy="21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7929A0-8035-4EF4-9281-6596559431B2}"/>
                </a:ext>
              </a:extLst>
            </p:cNvPr>
            <p:cNvCxnSpPr>
              <a:cxnSpLocks/>
            </p:cNvCxnSpPr>
            <p:nvPr/>
          </p:nvCxnSpPr>
          <p:spPr>
            <a:xfrm>
              <a:off x="1541225" y="4581128"/>
              <a:ext cx="34502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69B9D1-6C9D-4D74-AF7D-7207C7280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513" y="4127140"/>
              <a:ext cx="0" cy="21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751415-D306-4B1B-A01C-30DE4B186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225" y="4133131"/>
              <a:ext cx="861030" cy="200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A3BC82-4603-41A2-B400-8AF639A8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2255" y="4123459"/>
              <a:ext cx="865630" cy="209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3A84D6-6C8E-42C9-BB31-975802B6C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6351" y="4127140"/>
              <a:ext cx="865629" cy="206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F8C9BA-FE26-4A02-9C7A-8E61C152B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447" y="4123459"/>
              <a:ext cx="861031" cy="209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54AECB-3AD3-4939-9E06-710C675AC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2507" y="4134113"/>
              <a:ext cx="0" cy="200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C6A9EA-92F5-4908-A588-554E89190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6603" y="4128123"/>
              <a:ext cx="0" cy="21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6C3A22-52E9-47F3-B1B0-6AD97DAA0557}"/>
                </a:ext>
              </a:extLst>
            </p:cNvPr>
            <p:cNvCxnSpPr>
              <a:cxnSpLocks/>
            </p:cNvCxnSpPr>
            <p:nvPr/>
          </p:nvCxnSpPr>
          <p:spPr>
            <a:xfrm>
              <a:off x="8441730" y="4124441"/>
              <a:ext cx="0" cy="457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7BE679-5D1A-4F71-B650-91E697F8BE48}"/>
                </a:ext>
              </a:extLst>
            </p:cNvPr>
            <p:cNvCxnSpPr>
              <a:cxnSpLocks/>
            </p:cNvCxnSpPr>
            <p:nvPr/>
          </p:nvCxnSpPr>
          <p:spPr>
            <a:xfrm>
              <a:off x="4991477" y="4582110"/>
              <a:ext cx="34502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B5625C-A781-4F38-8B58-E00522C27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3765" y="4128122"/>
              <a:ext cx="0" cy="21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2D9682-F409-4775-B1DB-243627A43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1477" y="4134113"/>
              <a:ext cx="861030" cy="200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CEBDEE-061A-4B40-B53D-BECD05D96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2507" y="4124441"/>
              <a:ext cx="865630" cy="209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E34E90B-0816-429B-B26F-DABEBF52D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6603" y="4128122"/>
              <a:ext cx="865629" cy="206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919B2E-69E1-4769-85BD-7B312F9C9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0699" y="4124441"/>
              <a:ext cx="861031" cy="209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3B4059-AE18-41FD-A3C7-514B6C9238B6}"/>
              </a:ext>
            </a:extLst>
          </p:cNvPr>
          <p:cNvCxnSpPr>
            <a:cxnSpLocks/>
          </p:cNvCxnSpPr>
          <p:nvPr/>
        </p:nvCxnSpPr>
        <p:spPr>
          <a:xfrm flipV="1">
            <a:off x="4919286" y="2998912"/>
            <a:ext cx="421136" cy="2758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8D6E83-DF80-4284-8942-D7DEE59554AC}"/>
              </a:ext>
            </a:extLst>
          </p:cNvPr>
          <p:cNvCxnSpPr>
            <a:cxnSpLocks/>
          </p:cNvCxnSpPr>
          <p:nvPr/>
        </p:nvCxnSpPr>
        <p:spPr>
          <a:xfrm flipH="1">
            <a:off x="4920755" y="2641196"/>
            <a:ext cx="272430" cy="641807"/>
          </a:xfrm>
          <a:prstGeom prst="line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9956338-E77A-43BC-8B40-D3420311CD10}"/>
              </a:ext>
            </a:extLst>
          </p:cNvPr>
          <p:cNvSpPr txBox="1"/>
          <p:nvPr/>
        </p:nvSpPr>
        <p:spPr>
          <a:xfrm>
            <a:off x="5129854" y="2607173"/>
            <a:ext cx="98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Grating normal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96A88-B417-4E48-977F-E25F86C07CA1}"/>
              </a:ext>
            </a:extLst>
          </p:cNvPr>
          <p:cNvSpPr txBox="1"/>
          <p:nvPr/>
        </p:nvSpPr>
        <p:spPr>
          <a:xfrm>
            <a:off x="4425626" y="3451725"/>
            <a:ext cx="98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grating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C11F39-CAA1-4176-804B-F9DB0D69AF95}"/>
              </a:ext>
            </a:extLst>
          </p:cNvPr>
          <p:cNvCxnSpPr>
            <a:cxnSpLocks/>
          </p:cNvCxnSpPr>
          <p:nvPr/>
        </p:nvCxnSpPr>
        <p:spPr>
          <a:xfrm flipH="1">
            <a:off x="5243850" y="3283490"/>
            <a:ext cx="564854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577B4BAF-1779-42E0-B4DD-915D46731BBB}"/>
              </a:ext>
            </a:extLst>
          </p:cNvPr>
          <p:cNvSpPr/>
          <p:nvPr/>
        </p:nvSpPr>
        <p:spPr>
          <a:xfrm rot="5400000">
            <a:off x="5061183" y="2230010"/>
            <a:ext cx="1260772" cy="1260772"/>
          </a:xfrm>
          <a:prstGeom prst="arc">
            <a:avLst>
              <a:gd name="adj1" fmla="val 17164749"/>
              <a:gd name="adj2" fmla="val 2051293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C95703-728C-44F3-A109-EED22FFAA9E3}"/>
              </a:ext>
            </a:extLst>
          </p:cNvPr>
          <p:cNvCxnSpPr>
            <a:cxnSpLocks/>
          </p:cNvCxnSpPr>
          <p:nvPr/>
        </p:nvCxnSpPr>
        <p:spPr>
          <a:xfrm flipV="1">
            <a:off x="6151759" y="2860396"/>
            <a:ext cx="0" cy="4221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4E3A58-E8B5-49B1-BD59-B15316BC17A8}"/>
              </a:ext>
            </a:extLst>
          </p:cNvPr>
          <p:cNvCxnSpPr>
            <a:cxnSpLocks/>
          </p:cNvCxnSpPr>
          <p:nvPr/>
        </p:nvCxnSpPr>
        <p:spPr>
          <a:xfrm flipV="1">
            <a:off x="6151759" y="2438277"/>
            <a:ext cx="0" cy="422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8D71F3-60B6-44DC-AB79-4BCDADA17CB3}"/>
              </a:ext>
            </a:extLst>
          </p:cNvPr>
          <p:cNvCxnSpPr>
            <a:cxnSpLocks/>
          </p:cNvCxnSpPr>
          <p:nvPr/>
        </p:nvCxnSpPr>
        <p:spPr>
          <a:xfrm rot="-480000" flipV="1">
            <a:off x="6024914" y="2848841"/>
            <a:ext cx="249634" cy="30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740AF355-166A-4DD8-9E4A-48D4D0D39E3A}"/>
              </a:ext>
            </a:extLst>
          </p:cNvPr>
          <p:cNvSpPr/>
          <p:nvPr/>
        </p:nvSpPr>
        <p:spPr>
          <a:xfrm rot="16200000">
            <a:off x="6149732" y="2274678"/>
            <a:ext cx="341832" cy="341832"/>
          </a:xfrm>
          <a:prstGeom prst="arc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4146F6-BCAC-4254-95ED-CB82A6CBA590}"/>
              </a:ext>
            </a:extLst>
          </p:cNvPr>
          <p:cNvSpPr/>
          <p:nvPr/>
        </p:nvSpPr>
        <p:spPr>
          <a:xfrm>
            <a:off x="7103020" y="1932364"/>
            <a:ext cx="851148" cy="11958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38" name="Curved Connector 94">
            <a:extLst>
              <a:ext uri="{FF2B5EF4-FFF2-40B4-BE49-F238E27FC236}">
                <a16:creationId xmlns:a16="http://schemas.microsoft.com/office/drawing/2014/main" id="{568B9A99-111C-4349-8A69-03E2FDD8A812}"/>
              </a:ext>
            </a:extLst>
          </p:cNvPr>
          <p:cNvCxnSpPr/>
          <p:nvPr/>
        </p:nvCxnSpPr>
        <p:spPr>
          <a:xfrm flipH="1" flipV="1">
            <a:off x="6741879" y="1704582"/>
            <a:ext cx="361863" cy="261025"/>
          </a:xfrm>
          <a:prstGeom prst="curvedConnector3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36E6E2-F396-4F64-BF10-E06D7559E5B1}"/>
              </a:ext>
            </a:extLst>
          </p:cNvPr>
          <p:cNvCxnSpPr>
            <a:cxnSpLocks/>
          </p:cNvCxnSpPr>
          <p:nvPr/>
        </p:nvCxnSpPr>
        <p:spPr>
          <a:xfrm rot="5400000" flipV="1">
            <a:off x="6530097" y="2062224"/>
            <a:ext cx="0" cy="422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94">
            <a:extLst>
              <a:ext uri="{FF2B5EF4-FFF2-40B4-BE49-F238E27FC236}">
                <a16:creationId xmlns:a16="http://schemas.microsoft.com/office/drawing/2014/main" id="{F8069CC9-0137-45D0-A7EB-888E2CE8E797}"/>
              </a:ext>
            </a:extLst>
          </p:cNvPr>
          <p:cNvCxnSpPr>
            <a:cxnSpLocks/>
          </p:cNvCxnSpPr>
          <p:nvPr/>
        </p:nvCxnSpPr>
        <p:spPr>
          <a:xfrm flipH="1">
            <a:off x="6741158" y="2012259"/>
            <a:ext cx="361863" cy="261025"/>
          </a:xfrm>
          <a:prstGeom prst="curvedConnector3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AB5C78-24BC-4708-B506-F0FBCB24DE73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687072" y="1704582"/>
            <a:ext cx="105408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63C1D44-2815-4E99-A3D1-3DA721B85C5A}"/>
              </a:ext>
            </a:extLst>
          </p:cNvPr>
          <p:cNvSpPr/>
          <p:nvPr/>
        </p:nvSpPr>
        <p:spPr>
          <a:xfrm>
            <a:off x="4642589" y="1560581"/>
            <a:ext cx="1044482" cy="288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7E4A6E-AF8E-4891-8174-EEE986C12F9F}"/>
              </a:ext>
            </a:extLst>
          </p:cNvPr>
          <p:cNvCxnSpPr>
            <a:cxnSpLocks/>
          </p:cNvCxnSpPr>
          <p:nvPr/>
        </p:nvCxnSpPr>
        <p:spPr>
          <a:xfrm>
            <a:off x="6357451" y="1614005"/>
            <a:ext cx="109244" cy="17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F446C8-2F53-4220-8BF7-330A5914B020}"/>
              </a:ext>
            </a:extLst>
          </p:cNvPr>
          <p:cNvCxnSpPr>
            <a:cxnSpLocks/>
          </p:cNvCxnSpPr>
          <p:nvPr/>
        </p:nvCxnSpPr>
        <p:spPr>
          <a:xfrm flipV="1">
            <a:off x="6361949" y="1614005"/>
            <a:ext cx="109244" cy="17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2B2646-37EF-42F5-AE63-DB7B8AFF7195}"/>
              </a:ext>
            </a:extLst>
          </p:cNvPr>
          <p:cNvCxnSpPr>
            <a:cxnSpLocks/>
          </p:cNvCxnSpPr>
          <p:nvPr/>
        </p:nvCxnSpPr>
        <p:spPr>
          <a:xfrm>
            <a:off x="6361038" y="2178146"/>
            <a:ext cx="109244" cy="17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635F7A-3AED-48D7-963E-89E11F290988}"/>
              </a:ext>
            </a:extLst>
          </p:cNvPr>
          <p:cNvCxnSpPr>
            <a:cxnSpLocks/>
          </p:cNvCxnSpPr>
          <p:nvPr/>
        </p:nvCxnSpPr>
        <p:spPr>
          <a:xfrm flipV="1">
            <a:off x="6365536" y="2178146"/>
            <a:ext cx="109244" cy="17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1E722C-BD82-43A3-8304-9FF9F33AA31D}"/>
              </a:ext>
            </a:extLst>
          </p:cNvPr>
          <p:cNvSpPr txBox="1"/>
          <p:nvPr/>
        </p:nvSpPr>
        <p:spPr>
          <a:xfrm>
            <a:off x="6045394" y="3284845"/>
            <a:ext cx="435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4642589" y="1850373"/>
            <a:ext cx="104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793 nm laser diode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4176ED-0C5D-48D3-91E9-21416199B08F}"/>
              </a:ext>
            </a:extLst>
          </p:cNvPr>
          <p:cNvSpPr txBox="1"/>
          <p:nvPr/>
        </p:nvSpPr>
        <p:spPr>
          <a:xfrm>
            <a:off x="7103010" y="2094969"/>
            <a:ext cx="851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Combiner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5FD393-32D6-42AA-9894-BCA5BFE0F571}"/>
              </a:ext>
            </a:extLst>
          </p:cNvPr>
          <p:cNvGrpSpPr/>
          <p:nvPr/>
        </p:nvGrpSpPr>
        <p:grpSpPr>
          <a:xfrm rot="5400000">
            <a:off x="7920243" y="2230441"/>
            <a:ext cx="1225248" cy="1215212"/>
            <a:chOff x="5482771" y="1820201"/>
            <a:chExt cx="1225248" cy="121521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7935ED-E893-4A46-8BE2-5235A2C17807}"/>
                </a:ext>
              </a:extLst>
            </p:cNvPr>
            <p:cNvCxnSpPr>
              <a:cxnSpLocks/>
            </p:cNvCxnSpPr>
            <p:nvPr/>
          </p:nvCxnSpPr>
          <p:spPr>
            <a:xfrm>
              <a:off x="5482771" y="2767419"/>
              <a:ext cx="1225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584962C-1F97-4342-8229-E4458F2E25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82019" y="2763207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23B01E2-51DF-4BAE-AA4C-C4258C9D4D8C}"/>
                </a:ext>
              </a:extLst>
            </p:cNvPr>
            <p:cNvSpPr/>
            <p:nvPr/>
          </p:nvSpPr>
          <p:spPr>
            <a:xfrm>
              <a:off x="6010753" y="2769605"/>
              <a:ext cx="264744" cy="2647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E044018-4209-461F-B4EF-F1B5D9111CEB}"/>
                </a:ext>
              </a:extLst>
            </p:cNvPr>
            <p:cNvSpPr/>
            <p:nvPr/>
          </p:nvSpPr>
          <p:spPr>
            <a:xfrm>
              <a:off x="6106044" y="2769605"/>
              <a:ext cx="264744" cy="2647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7DB7F9-EBB3-4E5E-AB71-5CAD76DE8C91}"/>
                </a:ext>
              </a:extLst>
            </p:cNvPr>
            <p:cNvSpPr/>
            <p:nvPr/>
          </p:nvSpPr>
          <p:spPr>
            <a:xfrm>
              <a:off x="6205065" y="2770669"/>
              <a:ext cx="264744" cy="2647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3D7478-2609-4825-9DDB-D54192CF7747}"/>
                </a:ext>
              </a:extLst>
            </p:cNvPr>
            <p:cNvSpPr txBox="1"/>
            <p:nvPr/>
          </p:nvSpPr>
          <p:spPr>
            <a:xfrm rot="16200000">
              <a:off x="5747202" y="1962832"/>
              <a:ext cx="931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5.5 m Thulium-doped fibre</a:t>
              </a:r>
              <a:endParaRPr lang="en-A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E062AE-87C6-411B-B521-B0FF8646BFA7}"/>
                </a:ext>
              </a:extLst>
            </p:cNvPr>
            <p:cNvCxnSpPr>
              <a:cxnSpLocks/>
            </p:cNvCxnSpPr>
            <p:nvPr/>
          </p:nvCxnSpPr>
          <p:spPr>
            <a:xfrm>
              <a:off x="5789299" y="2674537"/>
              <a:ext cx="109244" cy="177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4875F0-BE1B-4D53-9AD9-F402CC158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3797" y="2674537"/>
              <a:ext cx="109244" cy="177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rc 58">
            <a:extLst>
              <a:ext uri="{FF2B5EF4-FFF2-40B4-BE49-F238E27FC236}">
                <a16:creationId xmlns:a16="http://schemas.microsoft.com/office/drawing/2014/main" id="{FE52ACAF-C91A-41C5-AB11-372F3B30651A}"/>
              </a:ext>
            </a:extLst>
          </p:cNvPr>
          <p:cNvSpPr/>
          <p:nvPr/>
        </p:nvSpPr>
        <p:spPr>
          <a:xfrm rot="5400000">
            <a:off x="7712478" y="1986125"/>
            <a:ext cx="478585" cy="478585"/>
          </a:xfrm>
          <a:prstGeom prst="arc">
            <a:avLst>
              <a:gd name="adj1" fmla="val 10823412"/>
              <a:gd name="adj2" fmla="val 1620770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0" name="Pie 7">
            <a:extLst>
              <a:ext uri="{FF2B5EF4-FFF2-40B4-BE49-F238E27FC236}">
                <a16:creationId xmlns:a16="http://schemas.microsoft.com/office/drawing/2014/main" id="{8366494E-BB9A-4B30-96A1-ECCADB3C74C8}"/>
              </a:ext>
            </a:extLst>
          </p:cNvPr>
          <p:cNvSpPr/>
          <p:nvPr/>
        </p:nvSpPr>
        <p:spPr>
          <a:xfrm rot="16200000" flipV="1">
            <a:off x="8048364" y="3608116"/>
            <a:ext cx="288032" cy="288032"/>
          </a:xfrm>
          <a:prstGeom prst="pie">
            <a:avLst>
              <a:gd name="adj1" fmla="val 5366327"/>
              <a:gd name="adj2" fmla="val 16200000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244BD10-8F42-49FB-BC60-0811733D4809}"/>
              </a:ext>
            </a:extLst>
          </p:cNvPr>
          <p:cNvCxnSpPr>
            <a:cxnSpLocks/>
          </p:cNvCxnSpPr>
          <p:nvPr/>
        </p:nvCxnSpPr>
        <p:spPr>
          <a:xfrm flipV="1">
            <a:off x="8192835" y="3462314"/>
            <a:ext cx="0" cy="118884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13B473A-88BC-4019-8FB3-1926B99FB12B}"/>
              </a:ext>
            </a:extLst>
          </p:cNvPr>
          <p:cNvSpPr/>
          <p:nvPr/>
        </p:nvSpPr>
        <p:spPr>
          <a:xfrm rot="5400000">
            <a:off x="7971478" y="4658379"/>
            <a:ext cx="432048" cy="4320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30D305-0F4E-4C13-A287-5717C03A5F09}"/>
              </a:ext>
            </a:extLst>
          </p:cNvPr>
          <p:cNvCxnSpPr>
            <a:cxnSpLocks/>
          </p:cNvCxnSpPr>
          <p:nvPr/>
        </p:nvCxnSpPr>
        <p:spPr>
          <a:xfrm rot="15000000" flipH="1" flipV="1">
            <a:off x="8179694" y="4103955"/>
            <a:ext cx="0" cy="4476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5D0DF6-779B-4E5B-9D4B-FC0AA458C3F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63813" y="3504291"/>
            <a:ext cx="895542" cy="751449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C4FBCE-59A5-4894-80FF-2C0470839F32}"/>
              </a:ext>
            </a:extLst>
          </p:cNvPr>
          <p:cNvCxnSpPr>
            <a:cxnSpLocks/>
          </p:cNvCxnSpPr>
          <p:nvPr/>
        </p:nvCxnSpPr>
        <p:spPr>
          <a:xfrm flipH="1" flipV="1">
            <a:off x="7304104" y="3274795"/>
            <a:ext cx="159611" cy="19021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D021BB9-FA88-4FC4-A1CC-3EE4D4A2B60A}"/>
              </a:ext>
            </a:extLst>
          </p:cNvPr>
          <p:cNvCxnSpPr>
            <a:cxnSpLocks/>
          </p:cNvCxnSpPr>
          <p:nvPr/>
        </p:nvCxnSpPr>
        <p:spPr>
          <a:xfrm rot="16200000">
            <a:off x="6602173" y="3699403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>
            <a:extLst>
              <a:ext uri="{FF2B5EF4-FFF2-40B4-BE49-F238E27FC236}">
                <a16:creationId xmlns:a16="http://schemas.microsoft.com/office/drawing/2014/main" id="{224729F4-33FF-4CAF-91A6-A94E8C66D90F}"/>
              </a:ext>
            </a:extLst>
          </p:cNvPr>
          <p:cNvSpPr/>
          <p:nvPr/>
        </p:nvSpPr>
        <p:spPr>
          <a:xfrm rot="5400000">
            <a:off x="6887825" y="3198705"/>
            <a:ext cx="478585" cy="478585"/>
          </a:xfrm>
          <a:prstGeom prst="arc">
            <a:avLst>
              <a:gd name="adj1" fmla="val 5735624"/>
              <a:gd name="adj2" fmla="val 136708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805DAA-6520-472A-BCAB-145E233D8680}"/>
              </a:ext>
            </a:extLst>
          </p:cNvPr>
          <p:cNvSpPr txBox="1"/>
          <p:nvPr/>
        </p:nvSpPr>
        <p:spPr>
          <a:xfrm>
            <a:off x="6406413" y="3003231"/>
            <a:ext cx="77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SMF-28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C87761-9255-48E3-8FAD-B0D49379686A}"/>
              </a:ext>
            </a:extLst>
          </p:cNvPr>
          <p:cNvSpPr txBox="1"/>
          <p:nvPr/>
        </p:nvSpPr>
        <p:spPr>
          <a:xfrm>
            <a:off x="7383908" y="4735902"/>
            <a:ext cx="778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5D00ED-6381-4503-AAA4-AAB5425184FC}"/>
              </a:ext>
            </a:extLst>
          </p:cNvPr>
          <p:cNvSpPr txBox="1"/>
          <p:nvPr/>
        </p:nvSpPr>
        <p:spPr>
          <a:xfrm>
            <a:off x="8324613" y="3682111"/>
            <a:ext cx="32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458097-4256-4E0D-B44F-2AF1307CC7F5}"/>
              </a:ext>
            </a:extLst>
          </p:cNvPr>
          <p:cNvCxnSpPr>
            <a:cxnSpLocks/>
          </p:cNvCxnSpPr>
          <p:nvPr/>
        </p:nvCxnSpPr>
        <p:spPr>
          <a:xfrm flipH="1">
            <a:off x="8016783" y="4251231"/>
            <a:ext cx="373245" cy="2201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D459E9C-8976-4875-90E2-76692B8A003E}"/>
              </a:ext>
            </a:extLst>
          </p:cNvPr>
          <p:cNvCxnSpPr>
            <a:cxnSpLocks/>
          </p:cNvCxnSpPr>
          <p:nvPr/>
        </p:nvCxnSpPr>
        <p:spPr>
          <a:xfrm flipH="1" flipV="1">
            <a:off x="7318192" y="3886746"/>
            <a:ext cx="879271" cy="4768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B3A56F2-5C40-4F82-AC76-78B8C81A595D}"/>
              </a:ext>
            </a:extLst>
          </p:cNvPr>
          <p:cNvCxnSpPr>
            <a:cxnSpLocks/>
          </p:cNvCxnSpPr>
          <p:nvPr/>
        </p:nvCxnSpPr>
        <p:spPr>
          <a:xfrm flipH="1" flipV="1">
            <a:off x="7969362" y="4396275"/>
            <a:ext cx="47421" cy="804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6422877-9329-4EF4-8D22-4BADA885290D}"/>
              </a:ext>
            </a:extLst>
          </p:cNvPr>
          <p:cNvSpPr txBox="1"/>
          <p:nvPr/>
        </p:nvSpPr>
        <p:spPr>
          <a:xfrm>
            <a:off x="8329771" y="4235201"/>
            <a:ext cx="60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Wedge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2103443-7E48-4325-9023-A5D3E30F1124}"/>
              </a:ext>
            </a:extLst>
          </p:cNvPr>
          <p:cNvCxnSpPr>
            <a:cxnSpLocks/>
          </p:cNvCxnSpPr>
          <p:nvPr/>
        </p:nvCxnSpPr>
        <p:spPr>
          <a:xfrm flipV="1">
            <a:off x="8192700" y="3608116"/>
            <a:ext cx="0" cy="573947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03C14D-8DAF-4855-BED7-6481FA59735A}"/>
              </a:ext>
            </a:extLst>
          </p:cNvPr>
          <p:cNvCxnSpPr>
            <a:cxnSpLocks/>
          </p:cNvCxnSpPr>
          <p:nvPr/>
        </p:nvCxnSpPr>
        <p:spPr>
          <a:xfrm flipH="1" flipV="1">
            <a:off x="7511657" y="3992095"/>
            <a:ext cx="477875" cy="259137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9864F1-54FD-4C79-A882-BA52606CF23D}"/>
              </a:ext>
            </a:extLst>
          </p:cNvPr>
          <p:cNvCxnSpPr>
            <a:cxnSpLocks/>
          </p:cNvCxnSpPr>
          <p:nvPr/>
        </p:nvCxnSpPr>
        <p:spPr>
          <a:xfrm flipH="1" flipV="1">
            <a:off x="7625399" y="3658840"/>
            <a:ext cx="335811" cy="400204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0E6619F-B451-404B-A326-A2D4C4687862}"/>
              </a:ext>
            </a:extLst>
          </p:cNvPr>
          <p:cNvSpPr txBox="1"/>
          <p:nvPr/>
        </p:nvSpPr>
        <p:spPr>
          <a:xfrm>
            <a:off x="8296978" y="3237384"/>
            <a:ext cx="98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Fresnel reflection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5526277" y="1306820"/>
            <a:ext cx="104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105/140,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0.22 NA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9805DAA-6520-472A-BCAB-145E233D8680}"/>
              </a:ext>
            </a:extLst>
          </p:cNvPr>
          <p:cNvSpPr txBox="1"/>
          <p:nvPr/>
        </p:nvSpPr>
        <p:spPr>
          <a:xfrm>
            <a:off x="5473723" y="2355486"/>
            <a:ext cx="77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SMF-28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6375028" y="1306821"/>
            <a:ext cx="104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105/125,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0.22 NA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7100160" y="2745672"/>
            <a:ext cx="104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6/125,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0.22 NA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7994914" y="1911928"/>
            <a:ext cx="104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10/125,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 NA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BC0375-BE35-4E4B-BD3F-07CB9C7F54AD}"/>
              </a:ext>
            </a:extLst>
          </p:cNvPr>
          <p:cNvSpPr txBox="1"/>
          <p:nvPr/>
        </p:nvSpPr>
        <p:spPr>
          <a:xfrm>
            <a:off x="6375923" y="2249266"/>
            <a:ext cx="104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10/125,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 NA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805DAA-6520-472A-BCAB-145E233D8680}"/>
              </a:ext>
            </a:extLst>
          </p:cNvPr>
          <p:cNvSpPr txBox="1"/>
          <p:nvPr/>
        </p:nvSpPr>
        <p:spPr>
          <a:xfrm>
            <a:off x="6153969" y="2729591"/>
            <a:ext cx="77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FC/APC</a:t>
            </a:r>
            <a:endParaRPr lang="en-A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AC4B594-DEEA-4FFF-8FF5-C3C8E2F5C4DE}"/>
              </a:ext>
            </a:extLst>
          </p:cNvPr>
          <p:cNvSpPr txBox="1"/>
          <p:nvPr/>
        </p:nvSpPr>
        <p:spPr>
          <a:xfrm>
            <a:off x="5032537" y="3289422"/>
            <a:ext cx="98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C4B594-DEEA-4FFF-8FF5-C3C8E2F5C4DE}"/>
              </a:ext>
            </a:extLst>
          </p:cNvPr>
          <p:cNvSpPr txBox="1"/>
          <p:nvPr/>
        </p:nvSpPr>
        <p:spPr>
          <a:xfrm>
            <a:off x="4618311" y="2362470"/>
            <a:ext cx="98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AU" sz="1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98735" y="4068619"/>
            <a:ext cx="182613" cy="182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B8AB998-B8DE-4338-8966-6591F9063D57}"/>
              </a:ext>
            </a:extLst>
          </p:cNvPr>
          <p:cNvSpPr txBox="1"/>
          <p:nvPr/>
        </p:nvSpPr>
        <p:spPr>
          <a:xfrm>
            <a:off x="6621308" y="4251836"/>
            <a:ext cx="53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</a:t>
            </a:r>
            <a:endParaRPr lang="en-A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60805" y="3269860"/>
            <a:ext cx="4363463" cy="2880000"/>
            <a:chOff x="1816347" y="1664493"/>
            <a:chExt cx="5400000" cy="2880000"/>
          </a:xfrm>
        </p:grpSpPr>
        <p:graphicFrame>
          <p:nvGraphicFramePr>
            <p:cNvPr id="91" name="Chart 90">
              <a:extLst>
                <a:ext uri="{FF2B5EF4-FFF2-40B4-BE49-F238E27FC236}">
                  <a16:creationId xmlns:a16="http://schemas.microsoft.com/office/drawing/2014/main" id="{CC501894-7925-4B63-A6FF-62A1B52AACB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816347" y="1664493"/>
            <a:ext cx="540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2C9C5C2-4E5A-4F5B-8473-0AD23A8678CA}"/>
                </a:ext>
              </a:extLst>
            </p:cNvPr>
            <p:cNvCxnSpPr>
              <a:cxnSpLocks/>
            </p:cNvCxnSpPr>
            <p:nvPr/>
          </p:nvCxnSpPr>
          <p:spPr>
            <a:xfrm>
              <a:off x="5009182" y="1916832"/>
              <a:ext cx="504056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9D5DC6-E710-4BB2-90CB-28B5B208D32B}"/>
                </a:ext>
              </a:extLst>
            </p:cNvPr>
            <p:cNvCxnSpPr>
              <a:cxnSpLocks/>
            </p:cNvCxnSpPr>
            <p:nvPr/>
          </p:nvCxnSpPr>
          <p:spPr>
            <a:xfrm>
              <a:off x="2661250" y="2245638"/>
              <a:ext cx="21568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53060BD-5B81-4969-88CD-17CDA6C61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982" y="2245638"/>
              <a:ext cx="0" cy="116788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85F7741-D3E6-45BA-9ECC-E1626C302617}"/>
                </a:ext>
              </a:extLst>
            </p:cNvPr>
            <p:cNvSpPr txBox="1"/>
            <p:nvPr/>
          </p:nvSpPr>
          <p:spPr>
            <a:xfrm>
              <a:off x="3419872" y="2698775"/>
              <a:ext cx="8684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1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~50 dB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D9D5DC6-E710-4BB2-90CB-28B5B208D32B}"/>
                </a:ext>
              </a:extLst>
            </p:cNvPr>
            <p:cNvCxnSpPr>
              <a:cxnSpLocks/>
            </p:cNvCxnSpPr>
            <p:nvPr/>
          </p:nvCxnSpPr>
          <p:spPr>
            <a:xfrm>
              <a:off x="2661250" y="3413522"/>
              <a:ext cx="21568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38120" y="4449280"/>
            <a:ext cx="2728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prstClr val="black"/>
                </a:solidFill>
              </a:rPr>
              <a:t>PM = power meter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prstClr val="black"/>
                </a:solidFill>
              </a:rPr>
              <a:t>L = aspheric lens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prstClr val="black"/>
                </a:solidFill>
              </a:rPr>
              <a:t>RC = reflective collimator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prstClr val="black"/>
                </a:solidFill>
              </a:rPr>
              <a:t>OSA = optical spectrum analyser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CB6C2-1015-414F-9C4E-11BF0249C279}"/>
              </a:ext>
            </a:extLst>
          </p:cNvPr>
          <p:cNvSpPr txBox="1"/>
          <p:nvPr/>
        </p:nvSpPr>
        <p:spPr>
          <a:xfrm>
            <a:off x="475558" y="6040637"/>
            <a:ext cx="3513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Student: Adam </a:t>
            </a:r>
            <a:r>
              <a:rPr lang="en-AU" sz="1200" dirty="0" err="1"/>
              <a:t>Gambell</a:t>
            </a:r>
            <a:r>
              <a:rPr lang="en-AU" sz="1200" dirty="0"/>
              <a:t> </a:t>
            </a:r>
          </a:p>
        </p:txBody>
      </p:sp>
      <p:pic>
        <p:nvPicPr>
          <p:cNvPr id="98" name="Picture 4" descr="C:\Users\a1194624\Uni Work\OSA SC\UofA logos\UoA_logo_col_vert.png">
            <a:extLst>
              <a:ext uri="{FF2B5EF4-FFF2-40B4-BE49-F238E27FC236}">
                <a16:creationId xmlns:a16="http://schemas.microsoft.com/office/drawing/2014/main" id="{AC6A6BDE-A385-432B-A42D-991C6BE1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19" y="692291"/>
            <a:ext cx="1301381" cy="9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OzGrav">
            <a:extLst>
              <a:ext uri="{FF2B5EF4-FFF2-40B4-BE49-F238E27FC236}">
                <a16:creationId xmlns:a16="http://schemas.microsoft.com/office/drawing/2014/main" id="{DD3FFDED-977E-4831-8A44-5D33BE39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95" y="5664399"/>
            <a:ext cx="2447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09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E79C-37ED-4FBF-A2E2-095E5C39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Nonlinear conversion</a:t>
            </a:r>
          </a:p>
        </p:txBody>
      </p:sp>
      <p:pic>
        <p:nvPicPr>
          <p:cNvPr id="4" name="Content Placeholder 133">
            <a:extLst>
              <a:ext uri="{FF2B5EF4-FFF2-40B4-BE49-F238E27FC236}">
                <a16:creationId xmlns:a16="http://schemas.microsoft.com/office/drawing/2014/main" id="{F9AF2FC0-5FD3-46B4-AB1C-872FEEC56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152"/>
          <a:stretch/>
        </p:blipFill>
        <p:spPr>
          <a:xfrm>
            <a:off x="362905" y="1626767"/>
            <a:ext cx="4875911" cy="26556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FF8AE9-AD33-421C-AE0D-014DF085E2F1}"/>
              </a:ext>
            </a:extLst>
          </p:cNvPr>
          <p:cNvGrpSpPr/>
          <p:nvPr/>
        </p:nvGrpSpPr>
        <p:grpSpPr>
          <a:xfrm>
            <a:off x="647368" y="4236720"/>
            <a:ext cx="6543040" cy="1974675"/>
            <a:chOff x="448865" y="1389181"/>
            <a:chExt cx="8695135" cy="2624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0318ED-0A4C-4A56-8000-89A3CF9F0CEE}"/>
                </a:ext>
              </a:extLst>
            </p:cNvPr>
            <p:cNvGrpSpPr/>
            <p:nvPr/>
          </p:nvGrpSpPr>
          <p:grpSpPr>
            <a:xfrm>
              <a:off x="448865" y="1389181"/>
              <a:ext cx="8695135" cy="2624172"/>
              <a:chOff x="-270107" y="2233222"/>
              <a:chExt cx="8695135" cy="262417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5827B3-E8B4-4D28-8485-8A1CDC725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147"/>
              <a:stretch/>
            </p:blipFill>
            <p:spPr>
              <a:xfrm>
                <a:off x="-270107" y="2233222"/>
                <a:ext cx="8092690" cy="2624172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4AE4B5C-AF29-499E-B7D1-723E7140A133}"/>
                  </a:ext>
                </a:extLst>
              </p:cNvPr>
              <p:cNvGrpSpPr/>
              <p:nvPr/>
            </p:nvGrpSpPr>
            <p:grpSpPr>
              <a:xfrm>
                <a:off x="6269801" y="3331119"/>
                <a:ext cx="2155227" cy="1356134"/>
                <a:chOff x="6269801" y="3331119"/>
                <a:chExt cx="2155227" cy="135613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DE42958-42C6-42A0-BD18-E029CE4F2C41}"/>
                    </a:ext>
                  </a:extLst>
                </p:cNvPr>
                <p:cNvGrpSpPr/>
                <p:nvPr/>
              </p:nvGrpSpPr>
              <p:grpSpPr>
                <a:xfrm>
                  <a:off x="6269801" y="3331119"/>
                  <a:ext cx="225941" cy="843757"/>
                  <a:chOff x="6269801" y="3331119"/>
                  <a:chExt cx="225941" cy="84375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3E0246B2-DD25-49BE-A7C8-1C6FA486E1CF}"/>
                      </a:ext>
                    </a:extLst>
                  </p:cNvPr>
                  <p:cNvGrpSpPr/>
                  <p:nvPr/>
                </p:nvGrpSpPr>
                <p:grpSpPr>
                  <a:xfrm>
                    <a:off x="6269801" y="3331119"/>
                    <a:ext cx="225941" cy="843757"/>
                    <a:chOff x="3645527" y="5273735"/>
                    <a:chExt cx="252411" cy="843757"/>
                  </a:xfrm>
                </p:grpSpPr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D17F9B12-8A4F-4ACD-8195-8A7B03F982D7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3645527" y="5282466"/>
                      <a:ext cx="95250" cy="835026"/>
                    </a:xfrm>
                    <a:prstGeom prst="line">
                      <a:avLst/>
                    </a:prstGeom>
                    <a:ln w="952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C0308948-DE4A-4D1D-8F49-C78867473E7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855076" y="5273735"/>
                      <a:ext cx="42862" cy="726757"/>
                    </a:xfrm>
                    <a:prstGeom prst="line">
                      <a:avLst/>
                    </a:prstGeom>
                    <a:ln w="952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4871F089-1476-4986-84E0-FD4CDAE5D1F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83982" y="3331119"/>
                    <a:ext cx="0" cy="502466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37BDA38-A647-4FCB-ACB9-C56B2496F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4489" t="13519" r="37749" b="63523"/>
                <a:stretch/>
              </p:blipFill>
              <p:spPr>
                <a:xfrm rot="5400000">
                  <a:off x="7571355" y="3833581"/>
                  <a:ext cx="1104901" cy="6024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774AA5-6C5F-436C-ADB1-956C9E8489F4}"/>
                </a:ext>
              </a:extLst>
            </p:cNvPr>
            <p:cNvGrpSpPr/>
            <p:nvPr/>
          </p:nvGrpSpPr>
          <p:grpSpPr>
            <a:xfrm>
              <a:off x="6550503" y="1862483"/>
              <a:ext cx="1794700" cy="1456547"/>
              <a:chOff x="6550503" y="1862483"/>
              <a:chExt cx="1794700" cy="145654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1ECC289-B156-4B1B-BE2B-D5DABBAA2383}"/>
                  </a:ext>
                </a:extLst>
              </p:cNvPr>
              <p:cNvCxnSpPr/>
              <p:nvPr/>
            </p:nvCxnSpPr>
            <p:spPr>
              <a:xfrm>
                <a:off x="7584405" y="3319030"/>
                <a:ext cx="760798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856EA7D-E48F-4237-B59B-EC365DD81B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4489" t="13519" r="37749" b="63523"/>
              <a:stretch/>
            </p:blipFill>
            <p:spPr>
              <a:xfrm>
                <a:off x="6550503" y="1862483"/>
                <a:ext cx="1104901" cy="602444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B9A88BE-FE6F-4C9E-B5ED-D59B67D66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t="35408" r="18666" b="6370"/>
          <a:stretch/>
        </p:blipFill>
        <p:spPr>
          <a:xfrm>
            <a:off x="6101763" y="2298543"/>
            <a:ext cx="2282833" cy="1640017"/>
          </a:xfrm>
          <a:prstGeom prst="rect">
            <a:avLst/>
          </a:prstGeom>
        </p:spPr>
      </p:pic>
      <p:pic>
        <p:nvPicPr>
          <p:cNvPr id="19" name="Picture 2" descr="C:\Users\a1194624\Uni Work\OSA SC\KOALA programs\KOALA programs\Sponsor Advertising Materials\IPAS\Marketing produced July 2013 IPAS graphic white v1.jpg">
            <a:extLst>
              <a:ext uri="{FF2B5EF4-FFF2-40B4-BE49-F238E27FC236}">
                <a16:creationId xmlns:a16="http://schemas.microsoft.com/office/drawing/2014/main" id="{A2AEF6C8-A397-437C-83BB-B7692FC8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0" y="919790"/>
            <a:ext cx="1190063" cy="6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1194624\Uni Work\OSA SC\UofA logos\UoA_logo_col_vert.png">
            <a:extLst>
              <a:ext uri="{FF2B5EF4-FFF2-40B4-BE49-F238E27FC236}">
                <a16:creationId xmlns:a16="http://schemas.microsoft.com/office/drawing/2014/main" id="{5DA85EE9-4BFF-4F58-B892-BBAA8545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32" y="842360"/>
            <a:ext cx="1301381" cy="9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30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74D8-AD77-4F1D-9CF5-5223829D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B0FA-2BAE-4DA5-8077-95B59626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Plenty in the open literature</a:t>
            </a:r>
          </a:p>
          <a:p>
            <a:endParaRPr lang="en-AU" dirty="0"/>
          </a:p>
          <a:p>
            <a:r>
              <a:rPr lang="en-AU" dirty="0"/>
              <a:t>Papers by Professor Stuart Jackson, Dr. Adrian Carter, Dr. Jas Sanghera, Professor Andrew Clarkson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16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96321-7F8C-42A5-BEC2-110CBCF9D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 for your attention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112259-3AA2-465E-A8AA-349D8C4AB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26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7B20-7F2B-4D3C-85B0-ECEB8C2A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Remote sensing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8FB7F-D330-4921-9236-879BB11209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" y="1247536"/>
            <a:ext cx="8884952" cy="356490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6C4889-E488-42B5-8EA4-29AD335877A6}"/>
              </a:ext>
            </a:extLst>
          </p:cNvPr>
          <p:cNvSpPr/>
          <p:nvPr/>
        </p:nvSpPr>
        <p:spPr>
          <a:xfrm>
            <a:off x="236872" y="4776648"/>
            <a:ext cx="8670256" cy="129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J.-P.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Cariou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Augere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M. Valla, "Laser source requirements for coherent lidars based on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technology,"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Comptes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Rendus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Phys. 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213–223 (2006).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Canat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W. Renard, E. Lucas, L. Lombard, J. Le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Gouët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Durécu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Bourdon, S.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Bordais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Y.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Jaouën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"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Eyesafe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high peak power pulsed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lasers limited by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nonlinearity," Opt.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Fiber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Technol. 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678–687 (2014).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D0DD9FC-6F38-4BB3-A7CC-49DA5755F320}"/>
              </a:ext>
            </a:extLst>
          </p:cNvPr>
          <p:cNvSpPr/>
          <p:nvPr/>
        </p:nvSpPr>
        <p:spPr>
          <a:xfrm rot="16200000">
            <a:off x="6039133" y="2559751"/>
            <a:ext cx="1019210" cy="1714500"/>
          </a:xfrm>
          <a:prstGeom prst="arc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55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63F5-EDCB-41D3-B8AB-B7612DAC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Material absorption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BFD69-260B-48B0-B629-20E008A378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78" y="1283330"/>
            <a:ext cx="5897062" cy="393400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169FE9-2C76-4C14-9021-E9E5CBF5BA11}"/>
              </a:ext>
            </a:extLst>
          </p:cNvPr>
          <p:cNvSpPr/>
          <p:nvPr/>
        </p:nvSpPr>
        <p:spPr>
          <a:xfrm>
            <a:off x="264160" y="5996300"/>
            <a:ext cx="8615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ALTUGLAS, "Acrylic Sheet Plexiglas: Optical and Transmission Characteristics," (2000).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03658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01B3-5D85-4DDD-8598-6DB8A4FD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Hollow core optical fibres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A3C0-6195-4DC1-B380-42CBB804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Low loss window at 2 µm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D47E04-6776-4378-902C-B2085870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95" y="1885950"/>
            <a:ext cx="5090410" cy="34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8FCC32-7D81-4183-80B7-8F19BC052141}"/>
              </a:ext>
            </a:extLst>
          </p:cNvPr>
          <p:cNvSpPr/>
          <p:nvPr/>
        </p:nvSpPr>
        <p:spPr>
          <a:xfrm>
            <a:off x="871978" y="5397293"/>
            <a:ext cx="7715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rgbClr val="222222"/>
                </a:solidFill>
                <a:latin typeface="Open Sans"/>
              </a:rPr>
              <a:t>P. J. Roberts, F. </a:t>
            </a:r>
            <a:r>
              <a:rPr lang="en-AU" sz="1100" dirty="0" err="1">
                <a:solidFill>
                  <a:srgbClr val="222222"/>
                </a:solidFill>
                <a:latin typeface="Open Sans"/>
              </a:rPr>
              <a:t>Couny</a:t>
            </a:r>
            <a:r>
              <a:rPr lang="en-AU" sz="1100" dirty="0">
                <a:solidFill>
                  <a:srgbClr val="222222"/>
                </a:solidFill>
                <a:latin typeface="Open Sans"/>
              </a:rPr>
              <a:t>, H. Sabert, B. J. Mangan, D. P. Williams, L. Farr, M. W. Mason, A. Tomlinson, T. A. Birks, J. C. Knight, and P. </a:t>
            </a:r>
            <a:r>
              <a:rPr lang="en-AU" sz="1100" dirty="0" err="1">
                <a:solidFill>
                  <a:srgbClr val="222222"/>
                </a:solidFill>
                <a:latin typeface="Open Sans"/>
              </a:rPr>
              <a:t>St.J</a:t>
            </a:r>
            <a:r>
              <a:rPr lang="en-AU" sz="1100" dirty="0">
                <a:solidFill>
                  <a:srgbClr val="222222"/>
                </a:solidFill>
                <a:latin typeface="Open Sans"/>
              </a:rPr>
              <a:t>. Russell, "Ultimate low loss of hollow-core photonic crystal fibres," Opt. Express 13, 236-244 (2005)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6143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CA2E-FF40-449B-A025-F2B5704C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Active fibre fabrication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35DD6C-9A4C-4AAC-8A00-F4BEE05DD8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51" y="1516535"/>
            <a:ext cx="5216313" cy="4584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94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8F8D-727F-45F9-BE86-1B43DC1A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Composition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DD884A-62DA-4673-B7BE-32C67D213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83536"/>
              </p:ext>
            </p:extLst>
          </p:nvPr>
        </p:nvGraphicFramePr>
        <p:xfrm>
          <a:off x="531100" y="1113647"/>
          <a:ext cx="8229599" cy="4766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598">
                  <a:extLst>
                    <a:ext uri="{9D8B030D-6E8A-4147-A177-3AD203B41FA5}">
                      <a16:colId xmlns:a16="http://schemas.microsoft.com/office/drawing/2014/main" val="1835467231"/>
                    </a:ext>
                  </a:extLst>
                </a:gridCol>
                <a:gridCol w="2409627">
                  <a:extLst>
                    <a:ext uri="{9D8B030D-6E8A-4147-A177-3AD203B41FA5}">
                      <a16:colId xmlns:a16="http://schemas.microsoft.com/office/drawing/2014/main" val="3801239007"/>
                    </a:ext>
                  </a:extLst>
                </a:gridCol>
                <a:gridCol w="3063057">
                  <a:extLst>
                    <a:ext uri="{9D8B030D-6E8A-4147-A177-3AD203B41FA5}">
                      <a16:colId xmlns:a16="http://schemas.microsoft.com/office/drawing/2014/main" val="1221014339"/>
                    </a:ext>
                  </a:extLst>
                </a:gridCol>
                <a:gridCol w="1667317">
                  <a:extLst>
                    <a:ext uri="{9D8B030D-6E8A-4147-A177-3AD203B41FA5}">
                      <a16:colId xmlns:a16="http://schemas.microsoft.com/office/drawing/2014/main" val="1752876851"/>
                    </a:ext>
                  </a:extLst>
                </a:gridCol>
              </a:tblGrid>
              <a:tr h="6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Material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IR transmission edge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vs SiO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Host properties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Refractive index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vs SiO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874281"/>
                  </a:ext>
                </a:extLst>
              </a:tr>
              <a:tr h="6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 effect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Enhances solubility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Reduces phonon energy, improves lifetime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Increase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9001301"/>
                  </a:ext>
                </a:extLst>
              </a:tr>
              <a:tr h="347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Slight improvement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Photosensitive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Increase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6757311"/>
                  </a:ext>
                </a:extLst>
              </a:tr>
              <a:tr h="329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 effect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Decrease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362425"/>
                  </a:ext>
                </a:extLst>
              </a:tr>
              <a:tr h="1029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5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Worse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With hydroxyl has additional absorption features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Enhances solubility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Increases local phonon energy,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Quenches lifetime *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Increase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7831653"/>
                  </a:ext>
                </a:extLst>
              </a:tr>
              <a:tr h="1029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Much worse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Quenches lifetime  *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Increases local phonon energy,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Commonly used for stress rods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Decrease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219030"/>
                  </a:ext>
                </a:extLst>
              </a:tr>
              <a:tr h="6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Unknown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Lasing ion</a:t>
                      </a:r>
                      <a:endParaRPr lang="en-AU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Enhances photosensitivity with GeO</a:t>
                      </a:r>
                      <a:r>
                        <a:rPr lang="en-GB" sz="1400" baseline="-25000" dirty="0">
                          <a:effectLst/>
                        </a:rPr>
                        <a:t>2 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Increase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422578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02178D0-1F45-49B6-B48A-EFC78FC2CB99}"/>
              </a:ext>
            </a:extLst>
          </p:cNvPr>
          <p:cNvSpPr/>
          <p:nvPr/>
        </p:nvSpPr>
        <p:spPr>
          <a:xfrm>
            <a:off x="2359899" y="593704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*C. B. Layne, W. H. Lowdermilk, and M. J. Weber, "</a:t>
            </a:r>
            <a:r>
              <a:rPr lang="en-GB" sz="11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Multiphonon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 relaxation of rare-earth ions in oxide glasses," Phys. Rev. B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</a:rPr>
              <a:t>16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, 10–20 (1977).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85193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296F-CDF5-4BBA-98E7-872B8D3D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Single mode fibres at 2 µm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E442-585E-4DA8-BCD2-820C30FE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1394068"/>
            <a:ext cx="8229600" cy="4525963"/>
          </a:xfrm>
        </p:spPr>
        <p:txBody>
          <a:bodyPr/>
          <a:lstStyle/>
          <a:p>
            <a:r>
              <a:rPr lang="en-AU" sz="2000" dirty="0"/>
              <a:t>Longer wavelength</a:t>
            </a:r>
          </a:p>
          <a:p>
            <a:pPr lvl="1"/>
            <a:r>
              <a:rPr lang="en-AU" sz="1800" dirty="0"/>
              <a:t>Single mode cut off at larger core diameter or larger numerical aperture</a:t>
            </a:r>
          </a:p>
          <a:p>
            <a:pPr marL="457200" lvl="1" indent="0" algn="ctr">
              <a:buNone/>
            </a:pPr>
            <a:endParaRPr lang="en-AU" sz="1800" dirty="0"/>
          </a:p>
          <a:p>
            <a:pPr marL="457200" lvl="1" indent="0" algn="ctr">
              <a:buNone/>
            </a:pPr>
            <a:r>
              <a:rPr lang="en-AU" sz="1800" dirty="0"/>
              <a:t>V = 2</a:t>
            </a:r>
            <a:r>
              <a:rPr lang="el-GR" sz="1800" dirty="0"/>
              <a:t>π</a:t>
            </a:r>
            <a:r>
              <a:rPr lang="en-US" sz="1800" dirty="0"/>
              <a:t>r/</a:t>
            </a:r>
            <a:r>
              <a:rPr lang="el-GR" sz="1800" dirty="0"/>
              <a:t>λ</a:t>
            </a:r>
            <a:r>
              <a:rPr lang="en-US" sz="1800" dirty="0"/>
              <a:t> x NA</a:t>
            </a:r>
          </a:p>
          <a:p>
            <a:pPr marL="457200" lvl="1" indent="0" algn="ctr">
              <a:buNone/>
            </a:pPr>
            <a:r>
              <a:rPr lang="en-US" sz="1800" dirty="0"/>
              <a:t>Single mode for V &lt; 2.405  </a:t>
            </a:r>
            <a:endParaRPr lang="en-AU" sz="1800" dirty="0"/>
          </a:p>
          <a:p>
            <a:pPr lvl="1"/>
            <a:endParaRPr lang="en-AU" sz="1800" dirty="0"/>
          </a:p>
          <a:p>
            <a:pPr lvl="2"/>
            <a:r>
              <a:rPr lang="en-AU" sz="1600" dirty="0"/>
              <a:t>SMF-28 is very bend sensitive V ~ 1.8  at 2 µm</a:t>
            </a:r>
          </a:p>
          <a:p>
            <a:pPr lvl="1"/>
            <a:endParaRPr lang="en-AU" sz="1800" dirty="0"/>
          </a:p>
          <a:p>
            <a:pPr lvl="1"/>
            <a:r>
              <a:rPr lang="en-AU" sz="1800" dirty="0"/>
              <a:t>‘Nice’ single mode fibres will have increased core diameters or Numerical Apertures</a:t>
            </a:r>
          </a:p>
          <a:p>
            <a:pPr lvl="1"/>
            <a:endParaRPr lang="en-AU" sz="1800" dirty="0"/>
          </a:p>
          <a:p>
            <a:pPr lvl="1"/>
            <a:r>
              <a:rPr lang="en-AU" sz="1800" dirty="0"/>
              <a:t>SM2000 or SM1950 (Thorlabs/</a:t>
            </a:r>
            <a:r>
              <a:rPr lang="en-AU" sz="1800" dirty="0" err="1"/>
              <a:t>Nufern</a:t>
            </a:r>
            <a:r>
              <a:rPr lang="en-AU" sz="1800" dirty="0"/>
              <a:t>) as an example</a:t>
            </a:r>
          </a:p>
        </p:txBody>
      </p:sp>
    </p:spTree>
    <p:extLst>
      <p:ext uri="{BB962C8B-B14F-4D97-AF65-F5344CB8AC3E}">
        <p14:creationId xmlns:p14="http://schemas.microsoft.com/office/powerpoint/2010/main" val="63275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19247</TotalTime>
  <Words>1806</Words>
  <Application>Microsoft Office PowerPoint</Application>
  <PresentationFormat>On-screen Show (4:3)</PresentationFormat>
  <Paragraphs>425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Lucida Grande</vt:lpstr>
      <vt:lpstr>Open Sans</vt:lpstr>
      <vt:lpstr>Times New Roman</vt:lpstr>
      <vt:lpstr>Wingdings</vt:lpstr>
      <vt:lpstr>Office Theme</vt:lpstr>
      <vt:lpstr>Custom Design</vt:lpstr>
      <vt:lpstr>Development of Thulium and Holmium Fibre Sources</vt:lpstr>
      <vt:lpstr>Acknowledgement</vt:lpstr>
      <vt:lpstr>Contents</vt:lpstr>
      <vt:lpstr>Remote sensing </vt:lpstr>
      <vt:lpstr>Material absorption</vt:lpstr>
      <vt:lpstr>Hollow core optical fibres</vt:lpstr>
      <vt:lpstr>Active fibre fabrication</vt:lpstr>
      <vt:lpstr>Composition </vt:lpstr>
      <vt:lpstr>Single mode fibres at 2 µm</vt:lpstr>
      <vt:lpstr>Holmium:silica spectroscopy</vt:lpstr>
      <vt:lpstr>Thulium:silica spectroscopy</vt:lpstr>
      <vt:lpstr>Fibre background losses</vt:lpstr>
      <vt:lpstr>Theoretical operating regions</vt:lpstr>
      <vt:lpstr>Experimental operating regions</vt:lpstr>
      <vt:lpstr>Summary of amplifier characteristics</vt:lpstr>
      <vt:lpstr>References for previous figure/table</vt:lpstr>
      <vt:lpstr>Final comments</vt:lpstr>
      <vt:lpstr>Nonlinear mechanisms</vt:lpstr>
      <vt:lpstr>Relative scale</vt:lpstr>
      <vt:lpstr>Power scaling </vt:lpstr>
      <vt:lpstr>Power scaling considerations and examples</vt:lpstr>
      <vt:lpstr>Holmium double clad geometries</vt:lpstr>
      <vt:lpstr>Simple tuning experiments</vt:lpstr>
      <vt:lpstr>More holmium fibre iterations</vt:lpstr>
      <vt:lpstr>Monolithic pumping solutions</vt:lpstr>
      <vt:lpstr>Holmium oscillator power scaling</vt:lpstr>
      <vt:lpstr>Thulium LMA fibre designs</vt:lpstr>
      <vt:lpstr>Thulium oscillator power scaling results</vt:lpstr>
      <vt:lpstr>Further scaling</vt:lpstr>
      <vt:lpstr>Laser output characteristics</vt:lpstr>
      <vt:lpstr>High peak power</vt:lpstr>
      <vt:lpstr>Examples of student projects</vt:lpstr>
      <vt:lpstr>Components</vt:lpstr>
      <vt:lpstr>Mode-locked laser development: Thulium</vt:lpstr>
      <vt:lpstr>Mode-locked laser development: Holmium</vt:lpstr>
      <vt:lpstr>Tuneable thulium source</vt:lpstr>
      <vt:lpstr>Nonlinear conversion</vt:lpstr>
      <vt:lpstr>Additional references</vt:lpstr>
      <vt:lpstr>Thank you for your attention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DSTO Presentation</dc:title>
  <dc:creator>DSTO</dc:creator>
  <cp:lastModifiedBy>Nikita Simakov</cp:lastModifiedBy>
  <cp:revision>458</cp:revision>
  <cp:lastPrinted>2016-08-29T04:14:44Z</cp:lastPrinted>
  <dcterms:created xsi:type="dcterms:W3CDTF">2013-05-22T08:35:32Z</dcterms:created>
  <dcterms:modified xsi:type="dcterms:W3CDTF">2019-09-30T09:39:33Z</dcterms:modified>
</cp:coreProperties>
</file>